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14"/>
  </p:notesMasterIdLst>
  <p:handoutMasterIdLst>
    <p:handoutMasterId r:id="rId15"/>
  </p:handoutMasterIdLst>
  <p:sldIdLst>
    <p:sldId id="291" r:id="rId2"/>
    <p:sldId id="288" r:id="rId3"/>
    <p:sldId id="322" r:id="rId4"/>
    <p:sldId id="278" r:id="rId5"/>
    <p:sldId id="323" r:id="rId6"/>
    <p:sldId id="324" r:id="rId7"/>
    <p:sldId id="325" r:id="rId8"/>
    <p:sldId id="327" r:id="rId9"/>
    <p:sldId id="328" r:id="rId10"/>
    <p:sldId id="326" r:id="rId11"/>
    <p:sldId id="299" r:id="rId12"/>
    <p:sldId id="279" r:id="rId13"/>
  </p:sldIdLst>
  <p:sldSz cx="14630400" cy="8229600"/>
  <p:notesSz cx="6858000" cy="9144000"/>
  <p:custDataLst>
    <p:tags r:id="rId16"/>
  </p:custDataLst>
  <p:defaultTextStyle>
    <a:defPPr>
      <a:defRPr lang="en-US"/>
    </a:defPPr>
    <a:lvl1pPr algn="l" rtl="0" fontAlgn="base">
      <a:spcBef>
        <a:spcPct val="0"/>
      </a:spcBef>
      <a:spcAft>
        <a:spcPct val="0"/>
      </a:spcAft>
      <a:defRPr kern="1200">
        <a:solidFill>
          <a:schemeClr val="tx1"/>
        </a:solidFill>
        <a:latin typeface="Arial" charset="0"/>
        <a:ea typeface="ヒラギノ角ゴ Pro W3" charset="-128"/>
        <a:cs typeface="+mn-cs"/>
      </a:defRPr>
    </a:lvl1pPr>
    <a:lvl2pPr marL="652463" indent="-195263" algn="l" rtl="0" fontAlgn="base">
      <a:spcBef>
        <a:spcPct val="0"/>
      </a:spcBef>
      <a:spcAft>
        <a:spcPct val="0"/>
      </a:spcAft>
      <a:defRPr kern="1200">
        <a:solidFill>
          <a:schemeClr val="tx1"/>
        </a:solidFill>
        <a:latin typeface="Arial" charset="0"/>
        <a:ea typeface="ヒラギノ角ゴ Pro W3" charset="-128"/>
        <a:cs typeface="+mn-cs"/>
      </a:defRPr>
    </a:lvl2pPr>
    <a:lvl3pPr marL="1304925" indent="-390525" algn="l" rtl="0" fontAlgn="base">
      <a:spcBef>
        <a:spcPct val="0"/>
      </a:spcBef>
      <a:spcAft>
        <a:spcPct val="0"/>
      </a:spcAft>
      <a:defRPr kern="1200">
        <a:solidFill>
          <a:schemeClr val="tx1"/>
        </a:solidFill>
        <a:latin typeface="Arial" charset="0"/>
        <a:ea typeface="ヒラギノ角ゴ Pro W3" charset="-128"/>
        <a:cs typeface="+mn-cs"/>
      </a:defRPr>
    </a:lvl3pPr>
    <a:lvl4pPr marL="1958975" indent="-587375" algn="l" rtl="0" fontAlgn="base">
      <a:spcBef>
        <a:spcPct val="0"/>
      </a:spcBef>
      <a:spcAft>
        <a:spcPct val="0"/>
      </a:spcAft>
      <a:defRPr kern="1200">
        <a:solidFill>
          <a:schemeClr val="tx1"/>
        </a:solidFill>
        <a:latin typeface="Arial" charset="0"/>
        <a:ea typeface="ヒラギノ角ゴ Pro W3" charset="-128"/>
        <a:cs typeface="+mn-cs"/>
      </a:defRPr>
    </a:lvl4pPr>
    <a:lvl5pPr marL="2611438" indent="-782638" algn="l" rtl="0" fontAlgn="base">
      <a:spcBef>
        <a:spcPct val="0"/>
      </a:spcBef>
      <a:spcAft>
        <a:spcPct val="0"/>
      </a:spcAft>
      <a:defRPr kern="1200">
        <a:solidFill>
          <a:schemeClr val="tx1"/>
        </a:solidFill>
        <a:latin typeface="Arial" charset="0"/>
        <a:ea typeface="ヒラギノ角ゴ Pro W3" charset="-128"/>
        <a:cs typeface="+mn-cs"/>
      </a:defRPr>
    </a:lvl5pPr>
    <a:lvl6pPr marL="2286000" algn="l" defTabSz="914400" rtl="0" eaLnBrk="1" latinLnBrk="0" hangingPunct="1">
      <a:defRPr kern="1200">
        <a:solidFill>
          <a:schemeClr val="tx1"/>
        </a:solidFill>
        <a:latin typeface="Arial" charset="0"/>
        <a:ea typeface="ヒラギノ角ゴ Pro W3" charset="-128"/>
        <a:cs typeface="+mn-cs"/>
      </a:defRPr>
    </a:lvl6pPr>
    <a:lvl7pPr marL="2743200" algn="l" defTabSz="914400" rtl="0" eaLnBrk="1" latinLnBrk="0" hangingPunct="1">
      <a:defRPr kern="1200">
        <a:solidFill>
          <a:schemeClr val="tx1"/>
        </a:solidFill>
        <a:latin typeface="Arial" charset="0"/>
        <a:ea typeface="ヒラギノ角ゴ Pro W3" charset="-128"/>
        <a:cs typeface="+mn-cs"/>
      </a:defRPr>
    </a:lvl7pPr>
    <a:lvl8pPr marL="3200400" algn="l" defTabSz="914400" rtl="0" eaLnBrk="1" latinLnBrk="0" hangingPunct="1">
      <a:defRPr kern="1200">
        <a:solidFill>
          <a:schemeClr val="tx1"/>
        </a:solidFill>
        <a:latin typeface="Arial" charset="0"/>
        <a:ea typeface="ヒラギノ角ゴ Pro W3" charset="-128"/>
        <a:cs typeface="+mn-cs"/>
      </a:defRPr>
    </a:lvl8pPr>
    <a:lvl9pPr marL="3657600" algn="l" defTabSz="914400" rtl="0" eaLnBrk="1" latinLnBrk="0" hangingPunct="1">
      <a:defRPr kern="1200">
        <a:solidFill>
          <a:schemeClr val="tx1"/>
        </a:solidFill>
        <a:latin typeface="Arial" charset="0"/>
        <a:ea typeface="ヒラギノ角ゴ Pro W3"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9900"/>
    <a:srgbClr val="DDDDDD"/>
    <a:srgbClr val="C0C0C0"/>
    <a:srgbClr val="CC0000"/>
    <a:srgbClr val="E6E6E6"/>
    <a:srgbClr val="999999"/>
    <a:srgbClr val="5B8BCA"/>
    <a:srgbClr val="49A1D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40" autoAdjust="0"/>
    <p:restoredTop sz="87995" autoAdjust="0"/>
  </p:normalViewPr>
  <p:slideViewPr>
    <p:cSldViewPr snapToGrid="0">
      <p:cViewPr varScale="1">
        <p:scale>
          <a:sx n="85" d="100"/>
          <a:sy n="85" d="100"/>
        </p:scale>
        <p:origin x="-756" y="-84"/>
      </p:cViewPr>
      <p:guideLst>
        <p:guide orient="horz" pos="1004"/>
        <p:guide pos="7367"/>
        <p:guide pos="66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3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2" charset="0"/>
                <a:ea typeface="+mn-ea"/>
              </a:defRPr>
            </a:lvl1pPr>
          </a:lstStyle>
          <a:p>
            <a:pPr>
              <a:defRPr/>
            </a:pPr>
            <a:endParaRPr lang="en-US"/>
          </a:p>
        </p:txBody>
      </p:sp>
      <p:sp>
        <p:nvSpPr>
          <p:cNvPr id="107315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2" charset="0"/>
                <a:ea typeface="+mn-ea"/>
              </a:defRPr>
            </a:lvl1pPr>
          </a:lstStyle>
          <a:p>
            <a:pPr>
              <a:defRPr/>
            </a:pPr>
            <a:endParaRPr lang="en-US"/>
          </a:p>
        </p:txBody>
      </p:sp>
      <p:sp>
        <p:nvSpPr>
          <p:cNvPr id="107315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2" charset="0"/>
                <a:ea typeface="+mn-ea"/>
              </a:defRPr>
            </a:lvl1pPr>
          </a:lstStyle>
          <a:p>
            <a:pPr>
              <a:defRPr/>
            </a:pPr>
            <a:endParaRPr lang="en-US"/>
          </a:p>
        </p:txBody>
      </p:sp>
      <p:sp>
        <p:nvSpPr>
          <p:cNvPr id="107315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DED38D1-A2ED-47DC-9164-74FFF7A271DD}" type="slidenum">
              <a:rPr lang="en-US"/>
              <a:pPr/>
              <a:t>‹#›</a:t>
            </a:fld>
            <a:endParaRPr lang="en-US"/>
          </a:p>
        </p:txBody>
      </p:sp>
    </p:spTree>
    <p:extLst>
      <p:ext uri="{BB962C8B-B14F-4D97-AF65-F5344CB8AC3E}">
        <p14:creationId xmlns:p14="http://schemas.microsoft.com/office/powerpoint/2010/main" xmlns="" val="602510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2" charset="0"/>
                <a:ea typeface="+mn-ea"/>
              </a:defRPr>
            </a:lvl1pPr>
          </a:lstStyle>
          <a:p>
            <a:pPr>
              <a:defRPr/>
            </a:pPr>
            <a:endParaRPr lang="en-US"/>
          </a:p>
        </p:txBody>
      </p:sp>
      <p:sp>
        <p:nvSpPr>
          <p:cNvPr id="1607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2" charset="0"/>
                <a:ea typeface="+mn-ea"/>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1607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07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2" charset="0"/>
                <a:ea typeface="+mn-ea"/>
              </a:defRPr>
            </a:lvl1pPr>
          </a:lstStyle>
          <a:p>
            <a:pPr>
              <a:defRPr/>
            </a:pPr>
            <a:endParaRPr lang="en-US"/>
          </a:p>
        </p:txBody>
      </p:sp>
      <p:sp>
        <p:nvSpPr>
          <p:cNvPr id="1607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45D2AD2-761A-4316-A015-191260BD35BB}" type="slidenum">
              <a:rPr lang="en-US"/>
              <a:pPr/>
              <a:t>‹#›</a:t>
            </a:fld>
            <a:endParaRPr lang="en-US"/>
          </a:p>
        </p:txBody>
      </p:sp>
    </p:spTree>
    <p:extLst>
      <p:ext uri="{BB962C8B-B14F-4D97-AF65-F5344CB8AC3E}">
        <p14:creationId xmlns:p14="http://schemas.microsoft.com/office/powerpoint/2010/main" xmlns="" val="25502889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Arial" pitchFamily="-112" charset="0"/>
        <a:ea typeface="ＭＳ Ｐゴシック" pitchFamily="-112" charset="-128"/>
        <a:cs typeface="ＭＳ Ｐゴシック" pitchFamily="-112" charset="-128"/>
      </a:defRPr>
    </a:lvl1pPr>
    <a:lvl2pPr marL="652463" algn="l" rtl="0" eaLnBrk="0" fontAlgn="base" hangingPunct="0">
      <a:spcBef>
        <a:spcPct val="30000"/>
      </a:spcBef>
      <a:spcAft>
        <a:spcPct val="0"/>
      </a:spcAft>
      <a:defRPr sz="1700" kern="1200">
        <a:solidFill>
          <a:schemeClr val="tx1"/>
        </a:solidFill>
        <a:latin typeface="Arial" pitchFamily="-112" charset="0"/>
        <a:ea typeface="ＭＳ Ｐゴシック" pitchFamily="-112" charset="-128"/>
        <a:cs typeface="+mn-cs"/>
      </a:defRPr>
    </a:lvl2pPr>
    <a:lvl3pPr marL="1304925" algn="l" rtl="0" eaLnBrk="0" fontAlgn="base" hangingPunct="0">
      <a:spcBef>
        <a:spcPct val="30000"/>
      </a:spcBef>
      <a:spcAft>
        <a:spcPct val="0"/>
      </a:spcAft>
      <a:defRPr sz="1700" kern="1200">
        <a:solidFill>
          <a:schemeClr val="tx1"/>
        </a:solidFill>
        <a:latin typeface="Arial" pitchFamily="-112" charset="0"/>
        <a:ea typeface="ヒラギノ角ゴ Pro W3" pitchFamily="-112" charset="-128"/>
        <a:cs typeface="ヒラギノ角ゴ Pro W3" pitchFamily="-112" charset="-128"/>
      </a:defRPr>
    </a:lvl3pPr>
    <a:lvl4pPr marL="1958975" algn="l" rtl="0" eaLnBrk="0" fontAlgn="base" hangingPunct="0">
      <a:spcBef>
        <a:spcPct val="30000"/>
      </a:spcBef>
      <a:spcAft>
        <a:spcPct val="0"/>
      </a:spcAft>
      <a:defRPr sz="1700" kern="1200">
        <a:solidFill>
          <a:schemeClr val="tx1"/>
        </a:solidFill>
        <a:latin typeface="Arial" pitchFamily="-112" charset="0"/>
        <a:ea typeface="ヒラギノ角ゴ Pro W3" pitchFamily="-112" charset="-128"/>
        <a:cs typeface="+mn-cs"/>
      </a:defRPr>
    </a:lvl4pPr>
    <a:lvl5pPr marL="2611438" algn="l" rtl="0" eaLnBrk="0" fontAlgn="base" hangingPunct="0">
      <a:spcBef>
        <a:spcPct val="30000"/>
      </a:spcBef>
      <a:spcAft>
        <a:spcPct val="0"/>
      </a:spcAft>
      <a:defRPr sz="1700" kern="1200">
        <a:solidFill>
          <a:schemeClr val="tx1"/>
        </a:solidFill>
        <a:latin typeface="Arial" pitchFamily="-112" charset="0"/>
        <a:ea typeface="ヒラギノ角ゴ Pro W3" pitchFamily="-112" charset="-128"/>
        <a:cs typeface="+mn-cs"/>
      </a:defRPr>
    </a:lvl5pPr>
    <a:lvl6pPr marL="3265551" algn="l" defTabSz="653110" rtl="0" eaLnBrk="1" latinLnBrk="0" hangingPunct="1">
      <a:defRPr sz="1700" kern="1200">
        <a:solidFill>
          <a:schemeClr val="tx1"/>
        </a:solidFill>
        <a:latin typeface="+mn-lt"/>
        <a:ea typeface="+mn-ea"/>
        <a:cs typeface="+mn-cs"/>
      </a:defRPr>
    </a:lvl6pPr>
    <a:lvl7pPr marL="3918661" algn="l" defTabSz="653110" rtl="0" eaLnBrk="1" latinLnBrk="0" hangingPunct="1">
      <a:defRPr sz="1700" kern="1200">
        <a:solidFill>
          <a:schemeClr val="tx1"/>
        </a:solidFill>
        <a:latin typeface="+mn-lt"/>
        <a:ea typeface="+mn-ea"/>
        <a:cs typeface="+mn-cs"/>
      </a:defRPr>
    </a:lvl7pPr>
    <a:lvl8pPr marL="4571771" algn="l" defTabSz="653110" rtl="0" eaLnBrk="1" latinLnBrk="0" hangingPunct="1">
      <a:defRPr sz="1700" kern="1200">
        <a:solidFill>
          <a:schemeClr val="tx1"/>
        </a:solidFill>
        <a:latin typeface="+mn-lt"/>
        <a:ea typeface="+mn-ea"/>
        <a:cs typeface="+mn-cs"/>
      </a:defRPr>
    </a:lvl8pPr>
    <a:lvl9pPr marL="5224882" algn="l" defTabSz="653110" rtl="0" eaLnBrk="1" latinLnBrk="0" hangingPunct="1">
      <a:defRPr sz="17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descr="2_16x9_DF12_title.jpg"/>
          <p:cNvPicPr>
            <a:picLocks noChangeAspect="1"/>
          </p:cNvPicPr>
          <p:nvPr userDrawn="1"/>
        </p:nvPicPr>
        <p:blipFill>
          <a:blip r:embed="rId2"/>
          <a:srcRect/>
          <a:stretch>
            <a:fillRect/>
          </a:stretch>
        </p:blipFill>
        <p:spPr bwMode="auto">
          <a:xfrm>
            <a:off x="0" y="0"/>
            <a:ext cx="14630400" cy="8229600"/>
          </a:xfrm>
          <a:prstGeom prst="rect">
            <a:avLst/>
          </a:prstGeom>
          <a:noFill/>
          <a:ln w="9525">
            <a:noFill/>
            <a:miter lim="800000"/>
            <a:headEnd/>
            <a:tailEnd/>
          </a:ln>
        </p:spPr>
      </p:pic>
      <p:sp>
        <p:nvSpPr>
          <p:cNvPr id="999428" name="Rectangle 4"/>
          <p:cNvSpPr>
            <a:spLocks noGrp="1" noChangeArrowheads="1"/>
          </p:cNvSpPr>
          <p:nvPr>
            <p:ph type="ctrTitle"/>
          </p:nvPr>
        </p:nvSpPr>
        <p:spPr>
          <a:xfrm>
            <a:off x="1869439" y="675524"/>
            <a:ext cx="11452111" cy="1477009"/>
          </a:xfrm>
          <a:effectLst>
            <a:outerShdw blurRad="50800" dist="38100" dir="2700000">
              <a:srgbClr val="000000">
                <a:alpha val="43000"/>
              </a:srgbClr>
            </a:outerShdw>
          </a:effectLst>
        </p:spPr>
        <p:txBody>
          <a:bodyPr anchor="b"/>
          <a:lstStyle>
            <a:lvl1pPr>
              <a:defRPr sz="5400" b="0" baseline="0">
                <a:solidFill>
                  <a:schemeClr val="bg1"/>
                </a:solidFill>
              </a:defRPr>
            </a:lvl1pPr>
          </a:lstStyle>
          <a:p>
            <a:r>
              <a:rPr lang="en-US" dirty="0" smtClean="0"/>
              <a:t>Click to edit Master title style</a:t>
            </a:r>
            <a:endParaRPr lang="en-US" dirty="0"/>
          </a:p>
        </p:txBody>
      </p:sp>
      <p:sp>
        <p:nvSpPr>
          <p:cNvPr id="999429" name="Rectangle 5"/>
          <p:cNvSpPr>
            <a:spLocks noGrp="1" noChangeArrowheads="1"/>
          </p:cNvSpPr>
          <p:nvPr>
            <p:ph type="subTitle" idx="1"/>
          </p:nvPr>
        </p:nvSpPr>
        <p:spPr>
          <a:xfrm>
            <a:off x="1815396" y="2220638"/>
            <a:ext cx="11519666" cy="614552"/>
          </a:xfrm>
        </p:spPr>
        <p:txBody>
          <a:bodyPr/>
          <a:lstStyle>
            <a:lvl1pPr marL="0" indent="0">
              <a:lnSpc>
                <a:spcPct val="100000"/>
              </a:lnSpc>
              <a:spcBef>
                <a:spcPct val="0"/>
              </a:spcBef>
              <a:buFont typeface="Wingdings" pitchFamily="-112" charset="2"/>
              <a:buNone/>
              <a:defRPr i="1">
                <a:solidFill>
                  <a:schemeClr val="bg1"/>
                </a:solidFill>
              </a:defRPr>
            </a:lvl1pPr>
          </a:lstStyle>
          <a:p>
            <a:r>
              <a:rPr lang="en-US" smtClean="0"/>
              <a:t>Click to edit Master subtitle style</a:t>
            </a:r>
            <a:endParaRPr lang="en-US" dirty="0"/>
          </a:p>
        </p:txBody>
      </p:sp>
      <p:sp>
        <p:nvSpPr>
          <p:cNvPr id="7" name="Text Placeholder 2"/>
          <p:cNvSpPr>
            <a:spLocks noGrp="1"/>
          </p:cNvSpPr>
          <p:nvPr>
            <p:ph type="body" idx="10"/>
          </p:nvPr>
        </p:nvSpPr>
        <p:spPr>
          <a:xfrm>
            <a:off x="1834390" y="3168372"/>
            <a:ext cx="11129771" cy="1749460"/>
          </a:xfrm>
        </p:spPr>
        <p:txBody>
          <a:bodyPr/>
          <a:lstStyle>
            <a:lvl1pPr marL="0" indent="0" algn="l">
              <a:lnSpc>
                <a:spcPct val="120000"/>
              </a:lnSpc>
              <a:spcBef>
                <a:spcPts val="0"/>
              </a:spcBef>
              <a:buNone/>
              <a:defRPr sz="2200" i="1" baseline="0">
                <a:solidFill>
                  <a:schemeClr val="bg1"/>
                </a:solidFill>
              </a:defRPr>
            </a:lvl1pPr>
            <a:lvl2pPr marL="653110" indent="0">
              <a:buNone/>
              <a:defRPr sz="2600"/>
            </a:lvl2pPr>
            <a:lvl3pPr marL="1306220" indent="0">
              <a:buNone/>
              <a:defRPr sz="2300"/>
            </a:lvl3pPr>
            <a:lvl4pPr marL="1959331" indent="0">
              <a:buNone/>
              <a:defRPr sz="2000"/>
            </a:lvl4pPr>
            <a:lvl5pPr marL="2612441" indent="0">
              <a:buNone/>
              <a:defRPr sz="2000"/>
            </a:lvl5pPr>
            <a:lvl6pPr marL="3265551" indent="0">
              <a:buNone/>
              <a:defRPr sz="2000"/>
            </a:lvl6pPr>
            <a:lvl7pPr marL="3918661" indent="0">
              <a:buNone/>
              <a:defRPr sz="2000"/>
            </a:lvl7pPr>
            <a:lvl8pPr marL="4571771" indent="0">
              <a:buNone/>
              <a:defRPr sz="2000"/>
            </a:lvl8pPr>
            <a:lvl9pPr marL="5224882" indent="0">
              <a:buNone/>
              <a:defRPr sz="2000"/>
            </a:lvl9pPr>
          </a:lstStyle>
          <a:p>
            <a:pPr lvl="0"/>
            <a:r>
              <a:rPr lang="en-US" dirty="0" smtClean="0"/>
              <a:t>Click to edit Master text styles</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pic>
        <p:nvPicPr>
          <p:cNvPr id="17" name="Picture 4" descr="2_16x9_DF12_FullDiv_Q&amp;A.jpg"/>
          <p:cNvPicPr>
            <a:picLocks noChangeAspect="1"/>
          </p:cNvPicPr>
          <p:nvPr userDrawn="1"/>
        </p:nvPicPr>
        <p:blipFill>
          <a:blip r:embed="rId2"/>
          <a:srcRect/>
          <a:stretch>
            <a:fillRect/>
          </a:stretch>
        </p:blipFill>
        <p:spPr bwMode="auto">
          <a:xfrm>
            <a:off x="0" y="0"/>
            <a:ext cx="14630400" cy="8229600"/>
          </a:xfrm>
          <a:prstGeom prst="rect">
            <a:avLst/>
          </a:prstGeom>
          <a:noFill/>
          <a:ln w="9525">
            <a:noFill/>
            <a:miter lim="800000"/>
            <a:headEnd/>
            <a:tailEnd/>
          </a:ln>
        </p:spPr>
      </p:pic>
      <p:sp>
        <p:nvSpPr>
          <p:cNvPr id="9" name="Text Placeholder 13"/>
          <p:cNvSpPr>
            <a:spLocks noGrp="1"/>
          </p:cNvSpPr>
          <p:nvPr>
            <p:ph type="body" sz="quarter" idx="14"/>
          </p:nvPr>
        </p:nvSpPr>
        <p:spPr>
          <a:xfrm>
            <a:off x="885972" y="3216506"/>
            <a:ext cx="3039904" cy="363608"/>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800" b="1" i="0" baseline="0">
                <a:solidFill>
                  <a:schemeClr val="bg1"/>
                </a:solidFill>
              </a:defRPr>
            </a:lvl1pPr>
          </a:lstStyle>
          <a:p>
            <a:pPr lvl="0"/>
            <a:r>
              <a:rPr lang="en-US" dirty="0" smtClean="0"/>
              <a:t>Click to edit Master text styles</a:t>
            </a:r>
          </a:p>
        </p:txBody>
      </p:sp>
      <p:sp>
        <p:nvSpPr>
          <p:cNvPr id="10" name="Text Placeholder 15"/>
          <p:cNvSpPr>
            <a:spLocks noGrp="1"/>
          </p:cNvSpPr>
          <p:nvPr>
            <p:ph type="body" sz="quarter" idx="15"/>
          </p:nvPr>
        </p:nvSpPr>
        <p:spPr>
          <a:xfrm>
            <a:off x="883448" y="3615722"/>
            <a:ext cx="3044952" cy="906962"/>
          </a:xfrm>
        </p:spPr>
        <p:txBody>
          <a:bodyPr/>
          <a:lstStyle>
            <a:lvl1pPr marL="0" indent="0" algn="ctr">
              <a:lnSpc>
                <a:spcPct val="100000"/>
              </a:lnSpc>
              <a:spcBef>
                <a:spcPts val="0"/>
              </a:spcBef>
              <a:buFontTx/>
              <a:buNone/>
              <a:defRPr sz="1600" i="1">
                <a:solidFill>
                  <a:schemeClr val="bg1"/>
                </a:solidFill>
              </a:defRPr>
            </a:lvl1pPr>
          </a:lstStyle>
          <a:p>
            <a:pPr lvl="0"/>
            <a:r>
              <a:rPr lang="en-US" smtClean="0"/>
              <a:t>Click to edit Master text styles</a:t>
            </a:r>
          </a:p>
        </p:txBody>
      </p:sp>
      <p:sp>
        <p:nvSpPr>
          <p:cNvPr id="11" name="Text Placeholder 13"/>
          <p:cNvSpPr>
            <a:spLocks noGrp="1"/>
          </p:cNvSpPr>
          <p:nvPr>
            <p:ph type="body" sz="quarter" idx="16"/>
          </p:nvPr>
        </p:nvSpPr>
        <p:spPr>
          <a:xfrm>
            <a:off x="4010155" y="3216506"/>
            <a:ext cx="3039904" cy="363608"/>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800" b="1" i="0" baseline="0">
                <a:solidFill>
                  <a:schemeClr val="bg1"/>
                </a:solidFill>
              </a:defRPr>
            </a:lvl1pPr>
          </a:lstStyle>
          <a:p>
            <a:pPr lvl="0"/>
            <a:r>
              <a:rPr lang="en-US" smtClean="0"/>
              <a:t>Click to edit Master text styles</a:t>
            </a:r>
          </a:p>
        </p:txBody>
      </p:sp>
      <p:sp>
        <p:nvSpPr>
          <p:cNvPr id="12" name="Text Placeholder 15"/>
          <p:cNvSpPr>
            <a:spLocks noGrp="1"/>
          </p:cNvSpPr>
          <p:nvPr>
            <p:ph type="body" sz="quarter" idx="17"/>
          </p:nvPr>
        </p:nvSpPr>
        <p:spPr>
          <a:xfrm>
            <a:off x="4007631" y="3615722"/>
            <a:ext cx="3044952" cy="906962"/>
          </a:xfrm>
        </p:spPr>
        <p:txBody>
          <a:bodyPr/>
          <a:lstStyle>
            <a:lvl1pPr marL="0" indent="0" algn="ctr">
              <a:lnSpc>
                <a:spcPct val="100000"/>
              </a:lnSpc>
              <a:spcBef>
                <a:spcPts val="0"/>
              </a:spcBef>
              <a:buFontTx/>
              <a:buNone/>
              <a:defRPr sz="1600" i="1">
                <a:solidFill>
                  <a:schemeClr val="bg1"/>
                </a:solidFill>
              </a:defRPr>
            </a:lvl1pPr>
          </a:lstStyle>
          <a:p>
            <a:pPr lvl="0"/>
            <a:r>
              <a:rPr lang="en-US" smtClean="0"/>
              <a:t>Click to edit Master text styles</a:t>
            </a:r>
          </a:p>
        </p:txBody>
      </p:sp>
      <p:sp>
        <p:nvSpPr>
          <p:cNvPr id="13" name="Text Placeholder 13"/>
          <p:cNvSpPr>
            <a:spLocks noGrp="1"/>
          </p:cNvSpPr>
          <p:nvPr>
            <p:ph type="body" sz="quarter" idx="18"/>
          </p:nvPr>
        </p:nvSpPr>
        <p:spPr>
          <a:xfrm>
            <a:off x="7150691" y="3216506"/>
            <a:ext cx="3039904" cy="363608"/>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800" b="1" i="0" baseline="0">
                <a:solidFill>
                  <a:schemeClr val="bg1"/>
                </a:solidFill>
              </a:defRPr>
            </a:lvl1pPr>
          </a:lstStyle>
          <a:p>
            <a:pPr lvl="0"/>
            <a:r>
              <a:rPr lang="en-US" smtClean="0"/>
              <a:t>Click to edit Master text styles</a:t>
            </a:r>
          </a:p>
        </p:txBody>
      </p:sp>
      <p:sp>
        <p:nvSpPr>
          <p:cNvPr id="14" name="Text Placeholder 13"/>
          <p:cNvSpPr>
            <a:spLocks noGrp="1"/>
          </p:cNvSpPr>
          <p:nvPr>
            <p:ph type="body" sz="quarter" idx="19"/>
          </p:nvPr>
        </p:nvSpPr>
        <p:spPr>
          <a:xfrm>
            <a:off x="10284348" y="3216506"/>
            <a:ext cx="3039904" cy="363608"/>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800" b="1" i="0" baseline="0">
                <a:solidFill>
                  <a:schemeClr val="bg1"/>
                </a:solidFill>
              </a:defRPr>
            </a:lvl1pPr>
          </a:lstStyle>
          <a:p>
            <a:pPr lvl="0"/>
            <a:r>
              <a:rPr lang="en-US" smtClean="0"/>
              <a:t>Click to edit Master text styles</a:t>
            </a:r>
          </a:p>
        </p:txBody>
      </p:sp>
      <p:sp>
        <p:nvSpPr>
          <p:cNvPr id="15" name="Text Placeholder 15"/>
          <p:cNvSpPr>
            <a:spLocks noGrp="1"/>
          </p:cNvSpPr>
          <p:nvPr>
            <p:ph type="body" sz="quarter" idx="20"/>
          </p:nvPr>
        </p:nvSpPr>
        <p:spPr>
          <a:xfrm>
            <a:off x="7148167" y="3615722"/>
            <a:ext cx="3044952" cy="906962"/>
          </a:xfrm>
        </p:spPr>
        <p:txBody>
          <a:bodyPr/>
          <a:lstStyle>
            <a:lvl1pPr marL="0" indent="0" algn="ctr">
              <a:lnSpc>
                <a:spcPct val="100000"/>
              </a:lnSpc>
              <a:spcBef>
                <a:spcPts val="0"/>
              </a:spcBef>
              <a:buFontTx/>
              <a:buNone/>
              <a:defRPr sz="1600" i="1">
                <a:solidFill>
                  <a:schemeClr val="bg1"/>
                </a:solidFill>
              </a:defRPr>
            </a:lvl1pPr>
          </a:lstStyle>
          <a:p>
            <a:pPr lvl="0"/>
            <a:r>
              <a:rPr lang="en-US" smtClean="0"/>
              <a:t>Click to edit Master text styles</a:t>
            </a:r>
          </a:p>
        </p:txBody>
      </p:sp>
      <p:sp>
        <p:nvSpPr>
          <p:cNvPr id="16" name="Text Placeholder 15"/>
          <p:cNvSpPr>
            <a:spLocks noGrp="1"/>
          </p:cNvSpPr>
          <p:nvPr>
            <p:ph type="body" sz="quarter" idx="21"/>
          </p:nvPr>
        </p:nvSpPr>
        <p:spPr>
          <a:xfrm>
            <a:off x="10281824" y="3615722"/>
            <a:ext cx="3044952" cy="906962"/>
          </a:xfrm>
        </p:spPr>
        <p:txBody>
          <a:bodyPr/>
          <a:lstStyle>
            <a:lvl1pPr marL="0" indent="0" algn="ctr">
              <a:lnSpc>
                <a:spcPct val="100000"/>
              </a:lnSpc>
              <a:spcBef>
                <a:spcPts val="0"/>
              </a:spcBef>
              <a:buFontTx/>
              <a:buNone/>
              <a:defRPr sz="1600" i="1">
                <a:solidFill>
                  <a:schemeClr val="bg1"/>
                </a:solidFill>
              </a:defRPr>
            </a:lvl1pPr>
          </a:lstStyle>
          <a:p>
            <a:pPr lvl="0"/>
            <a:r>
              <a:rPr lang="en-US" smtClean="0"/>
              <a:t>Click to edit Master text styles</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 name="Picture 5" descr="2_16x9_DF12_FullDiv_thank.jpg"/>
          <p:cNvPicPr>
            <a:picLocks noChangeAspect="1"/>
          </p:cNvPicPr>
          <p:nvPr userDrawn="1"/>
        </p:nvPicPr>
        <p:blipFill>
          <a:blip r:embed="rId2"/>
          <a:srcRect/>
          <a:stretch>
            <a:fillRect/>
          </a:stretch>
        </p:blipFill>
        <p:spPr bwMode="auto">
          <a:xfrm>
            <a:off x="0" y="0"/>
            <a:ext cx="14630400" cy="8229600"/>
          </a:xfrm>
          <a:prstGeom prst="rect">
            <a:avLst/>
          </a:prstGeom>
          <a:noFill/>
          <a:ln w="9525">
            <a:noFill/>
            <a:miter lim="800000"/>
            <a:headEnd/>
            <a:tailEnd/>
          </a:ln>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5341" y="1394460"/>
            <a:ext cx="6418579" cy="5372100"/>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77760" y="1394460"/>
            <a:ext cx="6421120" cy="5372100"/>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9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dirty="0"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9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dirty="0"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pic>
        <p:nvPicPr>
          <p:cNvPr id="5" name="Picture 4" descr="2_16x9_DF12_divSFDC.jpg"/>
          <p:cNvPicPr>
            <a:picLocks noChangeAspect="1"/>
          </p:cNvPicPr>
          <p:nvPr userDrawn="1"/>
        </p:nvPicPr>
        <p:blipFill>
          <a:blip r:embed="rId2"/>
          <a:srcRect/>
          <a:stretch>
            <a:fillRect/>
          </a:stretch>
        </p:blipFill>
        <p:spPr bwMode="auto">
          <a:xfrm>
            <a:off x="0" y="0"/>
            <a:ext cx="14630400" cy="8229600"/>
          </a:xfrm>
          <a:prstGeom prst="rect">
            <a:avLst/>
          </a:prstGeom>
          <a:noFill/>
          <a:ln w="9525">
            <a:noFill/>
            <a:miter lim="800000"/>
            <a:headEnd/>
            <a:tailEnd/>
          </a:ln>
        </p:spPr>
      </p:pic>
      <p:cxnSp>
        <p:nvCxnSpPr>
          <p:cNvPr id="7" name="Straight Connector 6"/>
          <p:cNvCxnSpPr/>
          <p:nvPr userDrawn="1"/>
        </p:nvCxnSpPr>
        <p:spPr>
          <a:xfrm rot="5400000">
            <a:off x="4869656" y="3856832"/>
            <a:ext cx="2905125" cy="1588"/>
          </a:xfrm>
          <a:prstGeom prst="line">
            <a:avLst/>
          </a:prstGeom>
          <a:ln w="6350" cap="flat" cmpd="sng" algn="ctr">
            <a:solidFill>
              <a:schemeClr val="tx1">
                <a:lumMod val="65000"/>
                <a:lumOff val="35000"/>
              </a:schemeClr>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4" name="Rectangle 4"/>
          <p:cNvSpPr>
            <a:spLocks noGrp="1" noChangeArrowheads="1"/>
          </p:cNvSpPr>
          <p:nvPr>
            <p:ph type="ctrTitle"/>
          </p:nvPr>
        </p:nvSpPr>
        <p:spPr>
          <a:xfrm>
            <a:off x="6968489" y="2711770"/>
            <a:ext cx="5588000" cy="1127761"/>
          </a:xfrm>
          <a:effectLst>
            <a:outerShdw blurRad="50800" dist="38100" dir="2700000">
              <a:srgbClr val="000000">
                <a:alpha val="43000"/>
              </a:srgbClr>
            </a:outerShdw>
          </a:effectLst>
        </p:spPr>
        <p:txBody>
          <a:bodyPr anchor="b"/>
          <a:lstStyle>
            <a:lvl1pPr algn="l">
              <a:defRPr sz="3400">
                <a:solidFill>
                  <a:schemeClr val="bg1"/>
                </a:solidFill>
              </a:defRPr>
            </a:lvl1pPr>
          </a:lstStyle>
          <a:p>
            <a:r>
              <a:rPr lang="en-US" smtClean="0"/>
              <a:t>Click to edit Master title style</a:t>
            </a:r>
            <a:endParaRPr lang="en-US" dirty="0"/>
          </a:p>
        </p:txBody>
      </p:sp>
      <p:sp>
        <p:nvSpPr>
          <p:cNvPr id="6" name="Text Placeholder 2"/>
          <p:cNvSpPr>
            <a:spLocks noGrp="1"/>
          </p:cNvSpPr>
          <p:nvPr>
            <p:ph type="body" idx="1"/>
          </p:nvPr>
        </p:nvSpPr>
        <p:spPr>
          <a:xfrm>
            <a:off x="6974079" y="3897538"/>
            <a:ext cx="5590539" cy="1350168"/>
          </a:xfrm>
          <a:effectLst>
            <a:outerShdw blurRad="50800" dist="38100" dir="2700000">
              <a:srgbClr val="000000">
                <a:alpha val="43000"/>
              </a:srgbClr>
            </a:outerShdw>
          </a:effectLst>
        </p:spPr>
        <p:txBody>
          <a:bodyPr/>
          <a:lstStyle>
            <a:lvl1pPr marL="0" indent="0" algn="l">
              <a:buNone/>
              <a:defRPr sz="2600" i="1" baseline="0">
                <a:solidFill>
                  <a:schemeClr val="bg1"/>
                </a:solidFill>
              </a:defRPr>
            </a:lvl1pPr>
            <a:lvl2pPr marL="653110" indent="0">
              <a:buNone/>
              <a:defRPr sz="2600"/>
            </a:lvl2pPr>
            <a:lvl3pPr marL="1306220" indent="0">
              <a:buNone/>
              <a:defRPr sz="2300"/>
            </a:lvl3pPr>
            <a:lvl4pPr marL="1959331" indent="0">
              <a:buNone/>
              <a:defRPr sz="2000"/>
            </a:lvl4pPr>
            <a:lvl5pPr marL="2612441" indent="0">
              <a:buNone/>
              <a:defRPr sz="2000"/>
            </a:lvl5pPr>
            <a:lvl6pPr marL="3265551" indent="0">
              <a:buNone/>
              <a:defRPr sz="2000"/>
            </a:lvl6pPr>
            <a:lvl7pPr marL="3918661" indent="0">
              <a:buNone/>
              <a:defRPr sz="2000"/>
            </a:lvl7pPr>
            <a:lvl8pPr marL="4571771" indent="0">
              <a:buNone/>
              <a:defRPr sz="2000"/>
            </a:lvl8pPr>
            <a:lvl9pPr marL="5224882" indent="0">
              <a:buNone/>
              <a:defRPr sz="2000"/>
            </a:lvl9pPr>
          </a:lstStyle>
          <a:p>
            <a:pPr lvl="0"/>
            <a:r>
              <a:rPr lang="en-US" smtClean="0"/>
              <a:t>Click to edit Master text styles</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4" descr="2_16x9_DF12_divCustomer.jpg"/>
          <p:cNvPicPr>
            <a:picLocks noChangeAspect="1"/>
          </p:cNvPicPr>
          <p:nvPr userDrawn="1"/>
        </p:nvPicPr>
        <p:blipFill>
          <a:blip r:embed="rId2"/>
          <a:srcRect/>
          <a:stretch>
            <a:fillRect/>
          </a:stretch>
        </p:blipFill>
        <p:spPr bwMode="auto">
          <a:xfrm>
            <a:off x="0" y="0"/>
            <a:ext cx="14630400" cy="8229600"/>
          </a:xfrm>
          <a:prstGeom prst="rect">
            <a:avLst/>
          </a:prstGeom>
          <a:noFill/>
          <a:ln w="9525">
            <a:noFill/>
            <a:miter lim="800000"/>
            <a:headEnd/>
            <a:tailEnd/>
          </a:ln>
        </p:spPr>
      </p:pic>
      <p:cxnSp>
        <p:nvCxnSpPr>
          <p:cNvPr id="8" name="Straight Connector 7"/>
          <p:cNvCxnSpPr/>
          <p:nvPr userDrawn="1"/>
        </p:nvCxnSpPr>
        <p:spPr>
          <a:xfrm rot="5400000">
            <a:off x="4869656" y="3856832"/>
            <a:ext cx="2905125" cy="1588"/>
          </a:xfrm>
          <a:prstGeom prst="line">
            <a:avLst/>
          </a:prstGeom>
          <a:ln w="6350" cap="flat" cmpd="sng" algn="ctr">
            <a:solidFill>
              <a:schemeClr val="tx1">
                <a:lumMod val="65000"/>
                <a:lumOff val="35000"/>
              </a:schemeClr>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6" name="Picture Placeholder 2"/>
          <p:cNvSpPr>
            <a:spLocks noGrp="1"/>
          </p:cNvSpPr>
          <p:nvPr>
            <p:ph type="pic" idx="10"/>
          </p:nvPr>
        </p:nvSpPr>
        <p:spPr>
          <a:xfrm>
            <a:off x="1297027" y="2735203"/>
            <a:ext cx="4336935" cy="2286001"/>
          </a:xfrm>
        </p:spPr>
        <p:txBody>
          <a:bodyPr/>
          <a:lstStyle>
            <a:lvl1pPr marL="0" indent="0" algn="ctr">
              <a:spcBef>
                <a:spcPts val="0"/>
              </a:spcBef>
              <a:buNone/>
              <a:defRPr sz="4600">
                <a:solidFill>
                  <a:schemeClr val="tx1"/>
                </a:solidFill>
              </a:defRPr>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pPr lvl="0"/>
            <a:r>
              <a:rPr lang="en-US" noProof="0" dirty="0" smtClean="0"/>
              <a:t>Click icon to add picture</a:t>
            </a:r>
          </a:p>
        </p:txBody>
      </p:sp>
      <p:sp>
        <p:nvSpPr>
          <p:cNvPr id="4" name="Rectangle 4"/>
          <p:cNvSpPr>
            <a:spLocks noGrp="1" noChangeArrowheads="1"/>
          </p:cNvSpPr>
          <p:nvPr>
            <p:ph type="ctrTitle"/>
          </p:nvPr>
        </p:nvSpPr>
        <p:spPr>
          <a:xfrm>
            <a:off x="6968489" y="2711770"/>
            <a:ext cx="5588000" cy="1127761"/>
          </a:xfrm>
          <a:effectLst>
            <a:outerShdw blurRad="50800" dist="38100" dir="2700000">
              <a:srgbClr val="000000">
                <a:alpha val="43000"/>
              </a:srgbClr>
            </a:outerShdw>
          </a:effectLst>
        </p:spPr>
        <p:txBody>
          <a:bodyPr anchor="b"/>
          <a:lstStyle>
            <a:lvl1pPr algn="l">
              <a:defRPr sz="3400">
                <a:solidFill>
                  <a:schemeClr val="bg1"/>
                </a:solidFill>
              </a:defRPr>
            </a:lvl1pPr>
          </a:lstStyle>
          <a:p>
            <a:r>
              <a:rPr lang="en-US" smtClean="0"/>
              <a:t>Click to edit Master title style</a:t>
            </a:r>
            <a:endParaRPr lang="en-US" dirty="0"/>
          </a:p>
        </p:txBody>
      </p:sp>
      <p:sp>
        <p:nvSpPr>
          <p:cNvPr id="5" name="Text Placeholder 2"/>
          <p:cNvSpPr>
            <a:spLocks noGrp="1"/>
          </p:cNvSpPr>
          <p:nvPr>
            <p:ph type="body" idx="1"/>
          </p:nvPr>
        </p:nvSpPr>
        <p:spPr>
          <a:xfrm>
            <a:off x="6974079" y="3897538"/>
            <a:ext cx="5590539" cy="1350168"/>
          </a:xfrm>
          <a:effectLst>
            <a:outerShdw blurRad="50800" dist="38100" dir="2700000">
              <a:srgbClr val="000000">
                <a:alpha val="43000"/>
              </a:srgbClr>
            </a:outerShdw>
          </a:effectLst>
        </p:spPr>
        <p:txBody>
          <a:bodyPr/>
          <a:lstStyle>
            <a:lvl1pPr marL="0" indent="0" algn="l">
              <a:buNone/>
              <a:defRPr sz="2600" i="1">
                <a:solidFill>
                  <a:schemeClr val="bg1"/>
                </a:solidFill>
              </a:defRPr>
            </a:lvl1pPr>
            <a:lvl2pPr marL="653110" indent="0">
              <a:buNone/>
              <a:defRPr sz="2600"/>
            </a:lvl2pPr>
            <a:lvl3pPr marL="1306220" indent="0">
              <a:buNone/>
              <a:defRPr sz="2300"/>
            </a:lvl3pPr>
            <a:lvl4pPr marL="1959331" indent="0">
              <a:buNone/>
              <a:defRPr sz="2000"/>
            </a:lvl4pPr>
            <a:lvl5pPr marL="2612441" indent="0">
              <a:buNone/>
              <a:defRPr sz="2000"/>
            </a:lvl5pPr>
            <a:lvl6pPr marL="3265551" indent="0">
              <a:buNone/>
              <a:defRPr sz="2000"/>
            </a:lvl6pPr>
            <a:lvl7pPr marL="3918661" indent="0">
              <a:buNone/>
              <a:defRPr sz="2000"/>
            </a:lvl7pPr>
            <a:lvl8pPr marL="4571771" indent="0">
              <a:buNone/>
              <a:defRPr sz="2000"/>
            </a:lvl8pPr>
            <a:lvl9pPr marL="5224882" indent="0">
              <a:buNone/>
              <a:defRPr sz="2000"/>
            </a:lvl9pPr>
          </a:lstStyle>
          <a:p>
            <a:pPr lvl="0"/>
            <a:r>
              <a:rPr lang="en-US" smtClean="0"/>
              <a:t>Click to edit Master text styles</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indent="0">
              <a:defRPr/>
            </a:lvl1pPr>
            <a:lvl3pPr>
              <a:defRPr sz="2400"/>
            </a:lvl3pPr>
            <a:lvl4pPr>
              <a:defRPr sz="23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4" descr="2_16x9_DF12_bottom4_c.jpg"/>
          <p:cNvPicPr>
            <a:picLocks noChangeAspect="1"/>
          </p:cNvPicPr>
          <p:nvPr userDrawn="1"/>
        </p:nvPicPr>
        <p:blipFill>
          <a:blip r:embed="rId2"/>
          <a:srcRect/>
          <a:stretch>
            <a:fillRect/>
          </a:stretch>
        </p:blipFill>
        <p:spPr bwMode="auto">
          <a:xfrm>
            <a:off x="0" y="6973888"/>
            <a:ext cx="14630400" cy="1255712"/>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2400"/>
            </a:lvl3pPr>
            <a:lvl4pPr>
              <a:defRPr sz="23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4" descr="2_16x9_DF12_bottom4_c.jpg"/>
          <p:cNvPicPr>
            <a:picLocks noChangeAspect="1"/>
          </p:cNvPicPr>
          <p:nvPr userDrawn="1"/>
        </p:nvPicPr>
        <p:blipFill>
          <a:blip r:embed="rId2"/>
          <a:srcRect/>
          <a:stretch>
            <a:fillRect/>
          </a:stretch>
        </p:blipFill>
        <p:spPr bwMode="auto">
          <a:xfrm>
            <a:off x="0" y="6973888"/>
            <a:ext cx="14630400" cy="1255712"/>
          </a:xfrm>
          <a:prstGeom prst="rect">
            <a:avLst/>
          </a:prstGeom>
          <a:noFill/>
          <a:ln w="9525">
            <a:noFill/>
            <a:miter lim="800000"/>
            <a:headEnd/>
            <a:tailEnd/>
          </a:ln>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txBox="1">
            <a:spLocks/>
          </p:cNvSpPr>
          <p:nvPr userDrawn="1"/>
        </p:nvSpPr>
        <p:spPr bwMode="auto">
          <a:xfrm>
            <a:off x="804863" y="182563"/>
            <a:ext cx="2687637" cy="950912"/>
          </a:xfrm>
          <a:prstGeom prst="rect">
            <a:avLst/>
          </a:prstGeom>
          <a:noFill/>
          <a:ln w="9525">
            <a:noFill/>
            <a:miter lim="800000"/>
            <a:headEnd/>
            <a:tailEnd/>
          </a:ln>
        </p:spPr>
        <p:txBody>
          <a:bodyPr lIns="130622" tIns="65311" rIns="130622" bIns="65311" anchor="ctr"/>
          <a:lstStyle/>
          <a:p>
            <a:pPr eaLnBrk="0" hangingPunct="0">
              <a:defRPr/>
            </a:pPr>
            <a:r>
              <a:rPr lang="en-US" sz="4000" b="1">
                <a:solidFill>
                  <a:schemeClr val="tx2"/>
                </a:solidFill>
                <a:ea typeface="ＭＳ Ｐゴシック" pitchFamily="-97" charset="-128"/>
                <a:cs typeface="ＭＳ Ｐゴシック" pitchFamily="-97" charset="-128"/>
              </a:rPr>
              <a:t>All about</a:t>
            </a:r>
          </a:p>
        </p:txBody>
      </p:sp>
      <p:cxnSp>
        <p:nvCxnSpPr>
          <p:cNvPr id="10" name="Straight Connector 9"/>
          <p:cNvCxnSpPr/>
          <p:nvPr userDrawn="1"/>
        </p:nvCxnSpPr>
        <p:spPr>
          <a:xfrm rot="5400000">
            <a:off x="1955007" y="3790156"/>
            <a:ext cx="4445000" cy="1587"/>
          </a:xfrm>
          <a:prstGeom prst="line">
            <a:avLst/>
          </a:prstGeom>
          <a:ln w="6350" cap="flat" cmpd="sng" algn="ctr">
            <a:solidFill>
              <a:schemeClr val="tx1">
                <a:lumMod val="65000"/>
                <a:lumOff val="35000"/>
              </a:schemeClr>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4" name="Title 1"/>
          <p:cNvSpPr>
            <a:spLocks noGrp="1"/>
          </p:cNvSpPr>
          <p:nvPr>
            <p:ph type="title"/>
          </p:nvPr>
        </p:nvSpPr>
        <p:spPr>
          <a:xfrm>
            <a:off x="3175243" y="189147"/>
            <a:ext cx="10475017" cy="932226"/>
          </a:xfrm>
        </p:spPr>
        <p:txBody>
          <a:bodyPr/>
          <a:lstStyle>
            <a:lvl1pPr>
              <a:defRPr baseline="0"/>
            </a:lvl1pPr>
          </a:lstStyle>
          <a:p>
            <a:r>
              <a:rPr lang="en-US" smtClean="0"/>
              <a:t>Click to edit Master title style</a:t>
            </a:r>
            <a:endParaRPr lang="en-US" dirty="0"/>
          </a:p>
        </p:txBody>
      </p:sp>
      <p:sp>
        <p:nvSpPr>
          <p:cNvPr id="6" name="Picture Placeholder 4"/>
          <p:cNvSpPr>
            <a:spLocks noGrp="1"/>
          </p:cNvSpPr>
          <p:nvPr>
            <p:ph type="pic" sz="quarter" idx="10"/>
          </p:nvPr>
        </p:nvSpPr>
        <p:spPr>
          <a:xfrm>
            <a:off x="948631" y="2544763"/>
            <a:ext cx="2957869" cy="1873179"/>
          </a:xfrm>
        </p:spPr>
        <p:txBody>
          <a:bodyPr anchor="ctr"/>
          <a:lstStyle>
            <a:lvl1pPr marL="0" indent="0" algn="ctr">
              <a:lnSpc>
                <a:spcPct val="100000"/>
              </a:lnSpc>
              <a:spcBef>
                <a:spcPts val="0"/>
              </a:spcBef>
              <a:buNone/>
              <a:defRPr sz="2400"/>
            </a:lvl1pPr>
          </a:lstStyle>
          <a:p>
            <a:pPr lvl="0"/>
            <a:endParaRPr lang="en-US" noProof="0"/>
          </a:p>
        </p:txBody>
      </p:sp>
      <p:sp>
        <p:nvSpPr>
          <p:cNvPr id="8" name="Text Placeholder 8"/>
          <p:cNvSpPr>
            <a:spLocks noGrp="1"/>
          </p:cNvSpPr>
          <p:nvPr>
            <p:ph type="body" sz="quarter" idx="11"/>
          </p:nvPr>
        </p:nvSpPr>
        <p:spPr>
          <a:xfrm>
            <a:off x="4459069" y="1584325"/>
            <a:ext cx="8563459" cy="1633789"/>
          </a:xfrm>
        </p:spPr>
        <p:txBody>
          <a:bodyPr/>
          <a:lstStyle>
            <a:lvl1pPr>
              <a:buFontTx/>
              <a:buNone/>
              <a:defRPr sz="2400" baseline="0"/>
            </a:lvl1pPr>
          </a:lstStyle>
          <a:p>
            <a:pPr lvl="0"/>
            <a:r>
              <a:rPr lang="en-US" dirty="0" smtClean="0"/>
              <a:t>Click to edit Master text styles</a:t>
            </a:r>
          </a:p>
        </p:txBody>
      </p:sp>
      <p:sp>
        <p:nvSpPr>
          <p:cNvPr id="9" name="Content Placeholder 10"/>
          <p:cNvSpPr>
            <a:spLocks noGrp="1"/>
          </p:cNvSpPr>
          <p:nvPr>
            <p:ph sz="quarter" idx="12"/>
          </p:nvPr>
        </p:nvSpPr>
        <p:spPr>
          <a:xfrm>
            <a:off x="4489231" y="3379558"/>
            <a:ext cx="8510409" cy="2821774"/>
          </a:xfrm>
        </p:spPr>
        <p:txBody>
          <a:bodyPr/>
          <a:lstStyle>
            <a:lvl1pPr marL="301752" marR="0" indent="-301752" algn="l" defTabSz="914400" rtl="0" eaLnBrk="0" fontAlgn="base" latinLnBrk="0" hangingPunct="0">
              <a:lnSpc>
                <a:spcPct val="120000"/>
              </a:lnSpc>
              <a:spcBef>
                <a:spcPct val="20000"/>
              </a:spcBef>
              <a:spcAft>
                <a:spcPts val="600"/>
              </a:spcAft>
              <a:buClr>
                <a:schemeClr val="bg2"/>
              </a:buClr>
              <a:buSzTx/>
              <a:buFont typeface="Wingdings" charset="2"/>
              <a:buChar char="§"/>
              <a:tabLst/>
              <a:defRPr sz="2000" baseline="0"/>
            </a:lvl1pPr>
            <a:lvl2pPr marL="694944" indent="-320040">
              <a:spcBef>
                <a:spcPts val="0"/>
              </a:spcBef>
              <a:buFont typeface="Lucida Grande"/>
              <a:buChar char="–"/>
              <a:defRPr sz="1800"/>
            </a:lvl2pPr>
            <a:lvl3pPr marL="1078992">
              <a:spcBef>
                <a:spcPts val="0"/>
              </a:spcBef>
              <a:defRPr sz="1800"/>
            </a:lvl3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7" name="Picture 4" descr="2_16x9_DF12_FullDiv_Q&amp;A_nologo.jpg"/>
          <p:cNvPicPr>
            <a:picLocks noChangeAspect="1"/>
          </p:cNvPicPr>
          <p:nvPr userDrawn="1"/>
        </p:nvPicPr>
        <p:blipFill>
          <a:blip r:embed="rId2"/>
          <a:srcRect/>
          <a:stretch>
            <a:fillRect/>
          </a:stretch>
        </p:blipFill>
        <p:spPr bwMode="auto">
          <a:xfrm>
            <a:off x="0" y="0"/>
            <a:ext cx="14630400" cy="8229600"/>
          </a:xfrm>
          <a:prstGeom prst="rect">
            <a:avLst/>
          </a:prstGeom>
          <a:noFill/>
          <a:ln w="9525">
            <a:noFill/>
            <a:miter lim="800000"/>
            <a:headEnd/>
            <a:tailEnd/>
          </a:ln>
        </p:spPr>
      </p:pic>
      <p:sp>
        <p:nvSpPr>
          <p:cNvPr id="5" name="Picture Placeholder 7"/>
          <p:cNvSpPr>
            <a:spLocks noGrp="1"/>
          </p:cNvSpPr>
          <p:nvPr>
            <p:ph type="pic" sz="quarter" idx="10"/>
          </p:nvPr>
        </p:nvSpPr>
        <p:spPr>
          <a:xfrm>
            <a:off x="1561024" y="2672833"/>
            <a:ext cx="1689800" cy="1689800"/>
          </a:xfrm>
        </p:spPr>
        <p:txBody>
          <a:bodyPr anchor="ctr"/>
          <a:lstStyle>
            <a:lvl1pPr marL="0" indent="0" algn="ctr">
              <a:spcBef>
                <a:spcPts val="0"/>
              </a:spcBef>
              <a:buFontTx/>
              <a:buNone/>
              <a:defRPr sz="2000"/>
            </a:lvl1pPr>
          </a:lstStyle>
          <a:p>
            <a:pPr lvl="0"/>
            <a:endParaRPr lang="en-US" noProof="0"/>
          </a:p>
        </p:txBody>
      </p:sp>
      <p:sp>
        <p:nvSpPr>
          <p:cNvPr id="6" name="Picture Placeholder 7"/>
          <p:cNvSpPr>
            <a:spLocks noGrp="1"/>
          </p:cNvSpPr>
          <p:nvPr>
            <p:ph type="pic" sz="quarter" idx="11"/>
          </p:nvPr>
        </p:nvSpPr>
        <p:spPr>
          <a:xfrm>
            <a:off x="4685207" y="2672833"/>
            <a:ext cx="1689800" cy="1689800"/>
          </a:xfrm>
        </p:spPr>
        <p:txBody>
          <a:bodyPr anchor="ctr"/>
          <a:lstStyle>
            <a:lvl1pPr marL="0" indent="0" algn="ctr">
              <a:spcBef>
                <a:spcPts val="0"/>
              </a:spcBef>
              <a:buFontTx/>
              <a:buNone/>
              <a:defRPr sz="2000"/>
            </a:lvl1pPr>
          </a:lstStyle>
          <a:p>
            <a:pPr lvl="0"/>
            <a:endParaRPr lang="en-US" noProof="0" dirty="0"/>
          </a:p>
        </p:txBody>
      </p:sp>
      <p:sp>
        <p:nvSpPr>
          <p:cNvPr id="7" name="Picture Placeholder 7"/>
          <p:cNvSpPr>
            <a:spLocks noGrp="1"/>
          </p:cNvSpPr>
          <p:nvPr>
            <p:ph type="pic" sz="quarter" idx="12"/>
          </p:nvPr>
        </p:nvSpPr>
        <p:spPr>
          <a:xfrm>
            <a:off x="7825743" y="2672833"/>
            <a:ext cx="1689800" cy="1689800"/>
          </a:xfrm>
        </p:spPr>
        <p:txBody>
          <a:bodyPr anchor="ctr"/>
          <a:lstStyle>
            <a:lvl1pPr marL="0" indent="0" algn="ctr">
              <a:spcBef>
                <a:spcPts val="0"/>
              </a:spcBef>
              <a:buFontTx/>
              <a:buNone/>
              <a:defRPr sz="2000"/>
            </a:lvl1pPr>
          </a:lstStyle>
          <a:p>
            <a:pPr lvl="0"/>
            <a:endParaRPr lang="en-US" noProof="0" dirty="0"/>
          </a:p>
        </p:txBody>
      </p:sp>
      <p:sp>
        <p:nvSpPr>
          <p:cNvPr id="8" name="Picture Placeholder 7"/>
          <p:cNvSpPr>
            <a:spLocks noGrp="1"/>
          </p:cNvSpPr>
          <p:nvPr>
            <p:ph type="pic" sz="quarter" idx="13"/>
          </p:nvPr>
        </p:nvSpPr>
        <p:spPr>
          <a:xfrm>
            <a:off x="10959400" y="2672833"/>
            <a:ext cx="1689800" cy="1689800"/>
          </a:xfrm>
        </p:spPr>
        <p:txBody>
          <a:bodyPr anchor="ctr"/>
          <a:lstStyle>
            <a:lvl1pPr marL="0" indent="0" algn="ctr">
              <a:spcBef>
                <a:spcPts val="0"/>
              </a:spcBef>
              <a:buFontTx/>
              <a:buNone/>
              <a:defRPr sz="2000"/>
            </a:lvl1pPr>
          </a:lstStyle>
          <a:p>
            <a:pPr lvl="0"/>
            <a:endParaRPr lang="en-US" noProof="0" dirty="0"/>
          </a:p>
        </p:txBody>
      </p:sp>
      <p:sp>
        <p:nvSpPr>
          <p:cNvPr id="9" name="Text Placeholder 13"/>
          <p:cNvSpPr>
            <a:spLocks noGrp="1"/>
          </p:cNvSpPr>
          <p:nvPr>
            <p:ph type="body" sz="quarter" idx="14"/>
          </p:nvPr>
        </p:nvSpPr>
        <p:spPr>
          <a:xfrm>
            <a:off x="885972" y="4508054"/>
            <a:ext cx="3039904" cy="363608"/>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800" b="1" i="0" baseline="0">
                <a:solidFill>
                  <a:schemeClr val="bg1"/>
                </a:solidFill>
              </a:defRPr>
            </a:lvl1pPr>
          </a:lstStyle>
          <a:p>
            <a:pPr lvl="0"/>
            <a:r>
              <a:rPr lang="en-US" dirty="0" smtClean="0"/>
              <a:t>Click to edit Master text styles</a:t>
            </a:r>
          </a:p>
        </p:txBody>
      </p:sp>
      <p:sp>
        <p:nvSpPr>
          <p:cNvPr id="10" name="Text Placeholder 15"/>
          <p:cNvSpPr>
            <a:spLocks noGrp="1"/>
          </p:cNvSpPr>
          <p:nvPr>
            <p:ph type="body" sz="quarter" idx="15"/>
          </p:nvPr>
        </p:nvSpPr>
        <p:spPr>
          <a:xfrm>
            <a:off x="883448" y="4907270"/>
            <a:ext cx="3044952" cy="906962"/>
          </a:xfrm>
        </p:spPr>
        <p:txBody>
          <a:bodyPr/>
          <a:lstStyle>
            <a:lvl1pPr marL="0" indent="0" algn="ctr">
              <a:lnSpc>
                <a:spcPct val="100000"/>
              </a:lnSpc>
              <a:spcBef>
                <a:spcPts val="0"/>
              </a:spcBef>
              <a:buFontTx/>
              <a:buNone/>
              <a:defRPr sz="1600" i="1">
                <a:solidFill>
                  <a:schemeClr val="bg1"/>
                </a:solidFill>
              </a:defRPr>
            </a:lvl1pPr>
          </a:lstStyle>
          <a:p>
            <a:pPr lvl="0"/>
            <a:r>
              <a:rPr lang="en-US" smtClean="0"/>
              <a:t>Click to edit Master text styles</a:t>
            </a:r>
          </a:p>
        </p:txBody>
      </p:sp>
      <p:sp>
        <p:nvSpPr>
          <p:cNvPr id="11" name="Text Placeholder 13"/>
          <p:cNvSpPr>
            <a:spLocks noGrp="1"/>
          </p:cNvSpPr>
          <p:nvPr>
            <p:ph type="body" sz="quarter" idx="16"/>
          </p:nvPr>
        </p:nvSpPr>
        <p:spPr>
          <a:xfrm>
            <a:off x="4010155" y="4508054"/>
            <a:ext cx="3039904" cy="363608"/>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800" b="1" i="0" baseline="0">
                <a:solidFill>
                  <a:schemeClr val="bg1"/>
                </a:solidFill>
              </a:defRPr>
            </a:lvl1pPr>
          </a:lstStyle>
          <a:p>
            <a:pPr lvl="0"/>
            <a:r>
              <a:rPr lang="en-US" smtClean="0"/>
              <a:t>Click to edit Master text styles</a:t>
            </a:r>
          </a:p>
        </p:txBody>
      </p:sp>
      <p:sp>
        <p:nvSpPr>
          <p:cNvPr id="12" name="Text Placeholder 15"/>
          <p:cNvSpPr>
            <a:spLocks noGrp="1"/>
          </p:cNvSpPr>
          <p:nvPr>
            <p:ph type="body" sz="quarter" idx="17"/>
          </p:nvPr>
        </p:nvSpPr>
        <p:spPr>
          <a:xfrm>
            <a:off x="4007631" y="4907270"/>
            <a:ext cx="3044952" cy="906962"/>
          </a:xfrm>
        </p:spPr>
        <p:txBody>
          <a:bodyPr/>
          <a:lstStyle>
            <a:lvl1pPr marL="0" indent="0" algn="ctr">
              <a:lnSpc>
                <a:spcPct val="100000"/>
              </a:lnSpc>
              <a:spcBef>
                <a:spcPts val="0"/>
              </a:spcBef>
              <a:buFontTx/>
              <a:buNone/>
              <a:defRPr sz="1600" i="1">
                <a:solidFill>
                  <a:schemeClr val="bg1"/>
                </a:solidFill>
              </a:defRPr>
            </a:lvl1pPr>
          </a:lstStyle>
          <a:p>
            <a:pPr lvl="0"/>
            <a:r>
              <a:rPr lang="en-US" smtClean="0"/>
              <a:t>Click to edit Master text styles</a:t>
            </a:r>
          </a:p>
        </p:txBody>
      </p:sp>
      <p:sp>
        <p:nvSpPr>
          <p:cNvPr id="13" name="Text Placeholder 13"/>
          <p:cNvSpPr>
            <a:spLocks noGrp="1"/>
          </p:cNvSpPr>
          <p:nvPr>
            <p:ph type="body" sz="quarter" idx="18"/>
          </p:nvPr>
        </p:nvSpPr>
        <p:spPr>
          <a:xfrm>
            <a:off x="7150691" y="4508054"/>
            <a:ext cx="3039904" cy="363608"/>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800" b="1" i="0" baseline="0">
                <a:solidFill>
                  <a:schemeClr val="bg1"/>
                </a:solidFill>
              </a:defRPr>
            </a:lvl1pPr>
          </a:lstStyle>
          <a:p>
            <a:pPr lvl="0"/>
            <a:r>
              <a:rPr lang="en-US" smtClean="0"/>
              <a:t>Click to edit Master text styles</a:t>
            </a:r>
          </a:p>
        </p:txBody>
      </p:sp>
      <p:sp>
        <p:nvSpPr>
          <p:cNvPr id="14" name="Text Placeholder 13"/>
          <p:cNvSpPr>
            <a:spLocks noGrp="1"/>
          </p:cNvSpPr>
          <p:nvPr>
            <p:ph type="body" sz="quarter" idx="19"/>
          </p:nvPr>
        </p:nvSpPr>
        <p:spPr>
          <a:xfrm>
            <a:off x="10284348" y="4508054"/>
            <a:ext cx="3039904" cy="363608"/>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800" b="1" i="0" baseline="0">
                <a:solidFill>
                  <a:schemeClr val="bg1"/>
                </a:solidFill>
              </a:defRPr>
            </a:lvl1pPr>
          </a:lstStyle>
          <a:p>
            <a:pPr lvl="0"/>
            <a:r>
              <a:rPr lang="en-US" smtClean="0"/>
              <a:t>Click to edit Master text styles</a:t>
            </a:r>
          </a:p>
        </p:txBody>
      </p:sp>
      <p:sp>
        <p:nvSpPr>
          <p:cNvPr id="15" name="Text Placeholder 15"/>
          <p:cNvSpPr>
            <a:spLocks noGrp="1"/>
          </p:cNvSpPr>
          <p:nvPr>
            <p:ph type="body" sz="quarter" idx="20"/>
          </p:nvPr>
        </p:nvSpPr>
        <p:spPr>
          <a:xfrm>
            <a:off x="7148167" y="4907270"/>
            <a:ext cx="3044952" cy="906962"/>
          </a:xfrm>
        </p:spPr>
        <p:txBody>
          <a:bodyPr/>
          <a:lstStyle>
            <a:lvl1pPr marL="0" indent="0" algn="ctr">
              <a:lnSpc>
                <a:spcPct val="100000"/>
              </a:lnSpc>
              <a:spcBef>
                <a:spcPts val="0"/>
              </a:spcBef>
              <a:buFontTx/>
              <a:buNone/>
              <a:defRPr sz="1600" i="1">
                <a:solidFill>
                  <a:schemeClr val="bg1"/>
                </a:solidFill>
              </a:defRPr>
            </a:lvl1pPr>
          </a:lstStyle>
          <a:p>
            <a:pPr lvl="0"/>
            <a:r>
              <a:rPr lang="en-US" smtClean="0"/>
              <a:t>Click to edit Master text styles</a:t>
            </a:r>
          </a:p>
        </p:txBody>
      </p:sp>
      <p:sp>
        <p:nvSpPr>
          <p:cNvPr id="16" name="Text Placeholder 15"/>
          <p:cNvSpPr>
            <a:spLocks noGrp="1"/>
          </p:cNvSpPr>
          <p:nvPr>
            <p:ph type="body" sz="quarter" idx="21"/>
          </p:nvPr>
        </p:nvSpPr>
        <p:spPr>
          <a:xfrm>
            <a:off x="10281824" y="4907270"/>
            <a:ext cx="3044952" cy="906962"/>
          </a:xfrm>
        </p:spPr>
        <p:txBody>
          <a:bodyPr/>
          <a:lstStyle>
            <a:lvl1pPr marL="0" indent="0" algn="ctr">
              <a:lnSpc>
                <a:spcPct val="100000"/>
              </a:lnSpc>
              <a:spcBef>
                <a:spcPts val="0"/>
              </a:spcBef>
              <a:buFontTx/>
              <a:buNone/>
              <a:defRPr sz="1600" i="1">
                <a:solidFill>
                  <a:schemeClr val="bg1"/>
                </a:solidFill>
              </a:defRPr>
            </a:lvl1pPr>
          </a:lstStyle>
          <a:p>
            <a:pPr lvl="0"/>
            <a:r>
              <a:rPr lang="en-US" smtClean="0"/>
              <a:t>Click to edit Master text styles</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819150" y="182563"/>
            <a:ext cx="13168313" cy="1033462"/>
          </a:xfrm>
          <a:prstGeom prst="rect">
            <a:avLst/>
          </a:prstGeom>
          <a:noFill/>
          <a:ln w="9525">
            <a:noFill/>
            <a:miter lim="800000"/>
            <a:headEnd/>
            <a:tailEnd/>
          </a:ln>
        </p:spPr>
        <p:txBody>
          <a:bodyPr vert="horz" wrap="square" lIns="130622" tIns="65311" rIns="130622" bIns="65311" numCol="1" anchor="ctr" anchorCtr="0" compatLnSpc="1">
            <a:prstTxWarp prst="textNoShape">
              <a:avLst/>
            </a:prstTxWarp>
          </a:bodyPr>
          <a:lstStyle/>
          <a:p>
            <a:pPr lvl="0"/>
            <a:r>
              <a:rPr lang="en-US" smtClean="0"/>
              <a:t>Click to edit Master title style</a:t>
            </a:r>
          </a:p>
        </p:txBody>
      </p:sp>
      <p:sp>
        <p:nvSpPr>
          <p:cNvPr id="1027" name="Rectangle 4"/>
          <p:cNvSpPr>
            <a:spLocks noGrp="1" noChangeArrowheads="1"/>
          </p:cNvSpPr>
          <p:nvPr>
            <p:ph type="body" idx="1"/>
          </p:nvPr>
        </p:nvSpPr>
        <p:spPr bwMode="auto">
          <a:xfrm>
            <a:off x="815975" y="1393825"/>
            <a:ext cx="13082588" cy="5372100"/>
          </a:xfrm>
          <a:prstGeom prst="rect">
            <a:avLst/>
          </a:prstGeom>
          <a:noFill/>
          <a:ln w="9525">
            <a:noFill/>
            <a:miter lim="800000"/>
            <a:headEnd/>
            <a:tailEnd/>
          </a:ln>
        </p:spPr>
        <p:txBody>
          <a:bodyPr vert="horz" wrap="square" lIns="199260" tIns="99631" rIns="199260" bIns="996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6" descr="2_16x9_DF12_bottom4.jpg"/>
          <p:cNvPicPr>
            <a:picLocks noChangeAspect="1"/>
          </p:cNvPicPr>
          <p:nvPr userDrawn="1"/>
        </p:nvPicPr>
        <p:blipFill>
          <a:blip r:embed="rId16"/>
          <a:srcRect/>
          <a:stretch>
            <a:fillRect/>
          </a:stretch>
        </p:blipFill>
        <p:spPr bwMode="auto">
          <a:xfrm>
            <a:off x="0" y="6973888"/>
            <a:ext cx="14630400" cy="12557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2" r:id="rId4"/>
    <p:sldLayoutId id="2147484753" r:id="rId5"/>
    <p:sldLayoutId id="2147484759" r:id="rId6"/>
    <p:sldLayoutId id="2147484760" r:id="rId7"/>
    <p:sldLayoutId id="2147484761" r:id="rId8"/>
    <p:sldLayoutId id="2147484762" r:id="rId9"/>
    <p:sldLayoutId id="2147484763" r:id="rId10"/>
    <p:sldLayoutId id="2147484764" r:id="rId11"/>
    <p:sldLayoutId id="2147484765" r:id="rId12"/>
    <p:sldLayoutId id="2147484754" r:id="rId13"/>
    <p:sldLayoutId id="2147484755" r:id="rId14"/>
  </p:sldLayoutIdLst>
  <p:transition>
    <p:fade/>
  </p:transition>
  <p:txStyles>
    <p:titleStyle>
      <a:lvl1pPr algn="l" rtl="0" eaLnBrk="0" fontAlgn="base" hangingPunct="0">
        <a:spcBef>
          <a:spcPct val="0"/>
        </a:spcBef>
        <a:spcAft>
          <a:spcPct val="0"/>
        </a:spcAft>
        <a:defRPr sz="4000" b="1">
          <a:solidFill>
            <a:schemeClr val="tx2"/>
          </a:solidFill>
          <a:latin typeface="+mj-lt"/>
          <a:ea typeface="ＭＳ Ｐゴシック" pitchFamily="-112" charset="-128"/>
          <a:cs typeface="ＭＳ Ｐゴシック" pitchFamily="-112" charset="-128"/>
        </a:defRPr>
      </a:lvl1pPr>
      <a:lvl2pPr algn="l" rtl="0" eaLnBrk="0" fontAlgn="base" hangingPunct="0">
        <a:spcBef>
          <a:spcPct val="0"/>
        </a:spcBef>
        <a:spcAft>
          <a:spcPct val="0"/>
        </a:spcAft>
        <a:defRPr sz="4000" b="1">
          <a:solidFill>
            <a:schemeClr val="tx2"/>
          </a:solidFill>
          <a:latin typeface="Arial" pitchFamily="-112" charset="0"/>
          <a:ea typeface="ＭＳ Ｐゴシック" pitchFamily="-112" charset="-128"/>
          <a:cs typeface="ＭＳ Ｐゴシック" pitchFamily="-112" charset="-128"/>
        </a:defRPr>
      </a:lvl2pPr>
      <a:lvl3pPr algn="l" rtl="0" eaLnBrk="0" fontAlgn="base" hangingPunct="0">
        <a:spcBef>
          <a:spcPct val="0"/>
        </a:spcBef>
        <a:spcAft>
          <a:spcPct val="0"/>
        </a:spcAft>
        <a:defRPr sz="4000" b="1">
          <a:solidFill>
            <a:schemeClr val="tx2"/>
          </a:solidFill>
          <a:latin typeface="Arial" pitchFamily="-112" charset="0"/>
          <a:ea typeface="ＭＳ Ｐゴシック" pitchFamily="-112" charset="-128"/>
          <a:cs typeface="ＭＳ Ｐゴシック" pitchFamily="-112" charset="-128"/>
        </a:defRPr>
      </a:lvl3pPr>
      <a:lvl4pPr algn="l" rtl="0" eaLnBrk="0" fontAlgn="base" hangingPunct="0">
        <a:spcBef>
          <a:spcPct val="0"/>
        </a:spcBef>
        <a:spcAft>
          <a:spcPct val="0"/>
        </a:spcAft>
        <a:defRPr sz="4000" b="1">
          <a:solidFill>
            <a:schemeClr val="tx2"/>
          </a:solidFill>
          <a:latin typeface="Arial" pitchFamily="-112" charset="0"/>
          <a:ea typeface="ＭＳ Ｐゴシック" pitchFamily="-112" charset="-128"/>
          <a:cs typeface="ＭＳ Ｐゴシック" pitchFamily="-112" charset="-128"/>
        </a:defRPr>
      </a:lvl4pPr>
      <a:lvl5pPr algn="l" rtl="0" eaLnBrk="0" fontAlgn="base" hangingPunct="0">
        <a:spcBef>
          <a:spcPct val="0"/>
        </a:spcBef>
        <a:spcAft>
          <a:spcPct val="0"/>
        </a:spcAft>
        <a:defRPr sz="4000" b="1">
          <a:solidFill>
            <a:schemeClr val="tx2"/>
          </a:solidFill>
          <a:latin typeface="Arial" pitchFamily="-112" charset="0"/>
          <a:ea typeface="ＭＳ Ｐゴシック" pitchFamily="-112" charset="-128"/>
          <a:cs typeface="ＭＳ Ｐゴシック" pitchFamily="-112" charset="-128"/>
        </a:defRPr>
      </a:lvl5pPr>
      <a:lvl6pPr marL="653110" algn="l" rtl="0" fontAlgn="base">
        <a:spcBef>
          <a:spcPct val="0"/>
        </a:spcBef>
        <a:spcAft>
          <a:spcPct val="0"/>
        </a:spcAft>
        <a:defRPr sz="4000" b="1">
          <a:solidFill>
            <a:schemeClr val="tx2"/>
          </a:solidFill>
          <a:latin typeface="Arial" pitchFamily="-112" charset="0"/>
        </a:defRPr>
      </a:lvl6pPr>
      <a:lvl7pPr marL="1306220" algn="l" rtl="0" fontAlgn="base">
        <a:spcBef>
          <a:spcPct val="0"/>
        </a:spcBef>
        <a:spcAft>
          <a:spcPct val="0"/>
        </a:spcAft>
        <a:defRPr sz="4000" b="1">
          <a:solidFill>
            <a:schemeClr val="tx2"/>
          </a:solidFill>
          <a:latin typeface="Arial" pitchFamily="-112" charset="0"/>
        </a:defRPr>
      </a:lvl7pPr>
      <a:lvl8pPr marL="1959331" algn="l" rtl="0" fontAlgn="base">
        <a:spcBef>
          <a:spcPct val="0"/>
        </a:spcBef>
        <a:spcAft>
          <a:spcPct val="0"/>
        </a:spcAft>
        <a:defRPr sz="4000" b="1">
          <a:solidFill>
            <a:schemeClr val="tx2"/>
          </a:solidFill>
          <a:latin typeface="Arial" pitchFamily="-112" charset="0"/>
        </a:defRPr>
      </a:lvl8pPr>
      <a:lvl9pPr marL="2612441" algn="l" rtl="0" fontAlgn="base">
        <a:spcBef>
          <a:spcPct val="0"/>
        </a:spcBef>
        <a:spcAft>
          <a:spcPct val="0"/>
        </a:spcAft>
        <a:defRPr sz="4000" b="1">
          <a:solidFill>
            <a:schemeClr val="tx2"/>
          </a:solidFill>
          <a:latin typeface="Arial" pitchFamily="-112" charset="0"/>
        </a:defRPr>
      </a:lvl9pPr>
    </p:titleStyle>
    <p:bodyStyle>
      <a:lvl1pPr marL="342900" indent="-342900" algn="l" rtl="0" eaLnBrk="0" fontAlgn="base" hangingPunct="0">
        <a:lnSpc>
          <a:spcPct val="120000"/>
        </a:lnSpc>
        <a:spcBef>
          <a:spcPct val="20000"/>
        </a:spcBef>
        <a:spcAft>
          <a:spcPct val="0"/>
        </a:spcAft>
        <a:buClr>
          <a:schemeClr val="bg2"/>
        </a:buClr>
        <a:defRPr sz="3400">
          <a:solidFill>
            <a:schemeClr val="tx1"/>
          </a:solidFill>
          <a:latin typeface="+mn-lt"/>
          <a:ea typeface="ＭＳ Ｐゴシック" pitchFamily="-112" charset="-128"/>
          <a:cs typeface="ＭＳ Ｐゴシック" pitchFamily="-112" charset="-128"/>
        </a:defRPr>
      </a:lvl1pPr>
      <a:lvl2pPr marL="1060450" indent="-407988" algn="l" rtl="0" eaLnBrk="0" fontAlgn="base" hangingPunct="0">
        <a:lnSpc>
          <a:spcPct val="120000"/>
        </a:lnSpc>
        <a:spcBef>
          <a:spcPct val="20000"/>
        </a:spcBef>
        <a:spcAft>
          <a:spcPct val="0"/>
        </a:spcAft>
        <a:buClr>
          <a:schemeClr val="tx1"/>
        </a:buClr>
        <a:buFont typeface="Wingdings" charset="2"/>
        <a:buChar char="§"/>
        <a:defRPr sz="2900">
          <a:solidFill>
            <a:srgbClr val="333333"/>
          </a:solidFill>
          <a:latin typeface="+mn-lt"/>
          <a:ea typeface="ＭＳ Ｐゴシック" pitchFamily="-112" charset="-128"/>
        </a:defRPr>
      </a:lvl2pPr>
      <a:lvl3pPr marL="1631950" indent="-325438" algn="l" rtl="0" eaLnBrk="0" fontAlgn="base" hangingPunct="0">
        <a:lnSpc>
          <a:spcPct val="120000"/>
        </a:lnSpc>
        <a:spcBef>
          <a:spcPct val="20000"/>
        </a:spcBef>
        <a:spcAft>
          <a:spcPct val="0"/>
        </a:spcAft>
        <a:buClr>
          <a:schemeClr val="bg2"/>
        </a:buClr>
        <a:buChar char="•"/>
        <a:defRPr sz="2400">
          <a:solidFill>
            <a:schemeClr val="bg2"/>
          </a:solidFill>
          <a:latin typeface="+mn-lt"/>
          <a:ea typeface="ヒラギノ角ゴ Pro W3" pitchFamily="-112" charset="-128"/>
          <a:cs typeface="ヒラギノ角ゴ Pro W3" pitchFamily="-112" charset="-128"/>
        </a:defRPr>
      </a:lvl3pPr>
      <a:lvl4pPr marL="2284413" indent="-325438" algn="l" rtl="0" eaLnBrk="0" fontAlgn="base" hangingPunct="0">
        <a:lnSpc>
          <a:spcPct val="120000"/>
        </a:lnSpc>
        <a:spcBef>
          <a:spcPct val="20000"/>
        </a:spcBef>
        <a:spcAft>
          <a:spcPct val="0"/>
        </a:spcAft>
        <a:buClr>
          <a:schemeClr val="bg2"/>
        </a:buClr>
        <a:buChar char="–"/>
        <a:defRPr sz="2300">
          <a:solidFill>
            <a:schemeClr val="bg2"/>
          </a:solidFill>
          <a:latin typeface="+mn-lt"/>
          <a:ea typeface="ヒラギノ角ゴ Pro W3" pitchFamily="-112" charset="-128"/>
        </a:defRPr>
      </a:lvl4pPr>
      <a:lvl5pPr marL="2938463" indent="-325438" algn="l" rtl="0" eaLnBrk="0" fontAlgn="base" hangingPunct="0">
        <a:lnSpc>
          <a:spcPct val="120000"/>
        </a:lnSpc>
        <a:spcBef>
          <a:spcPct val="20000"/>
        </a:spcBef>
        <a:spcAft>
          <a:spcPct val="0"/>
        </a:spcAft>
        <a:buClr>
          <a:schemeClr val="bg2"/>
        </a:buClr>
        <a:buChar char="»"/>
        <a:defRPr sz="2200">
          <a:solidFill>
            <a:schemeClr val="bg2"/>
          </a:solidFill>
          <a:latin typeface="+mn-lt"/>
          <a:ea typeface="ヒラギノ角ゴ Pro W3" pitchFamily="-112" charset="-128"/>
        </a:defRPr>
      </a:lvl5pPr>
      <a:lvl6pPr marL="3592106" indent="-326555" algn="l" rtl="0" fontAlgn="base">
        <a:lnSpc>
          <a:spcPct val="120000"/>
        </a:lnSpc>
        <a:spcBef>
          <a:spcPct val="20000"/>
        </a:spcBef>
        <a:spcAft>
          <a:spcPct val="0"/>
        </a:spcAft>
        <a:buClr>
          <a:schemeClr val="bg2"/>
        </a:buClr>
        <a:buChar char="»"/>
        <a:defRPr sz="2300">
          <a:solidFill>
            <a:schemeClr val="bg2"/>
          </a:solidFill>
          <a:latin typeface="+mn-lt"/>
          <a:ea typeface="ＭＳ Ｐゴシック" pitchFamily="-112" charset="-128"/>
        </a:defRPr>
      </a:lvl6pPr>
      <a:lvl7pPr marL="4245216" indent="-326555" algn="l" rtl="0" fontAlgn="base">
        <a:lnSpc>
          <a:spcPct val="120000"/>
        </a:lnSpc>
        <a:spcBef>
          <a:spcPct val="20000"/>
        </a:spcBef>
        <a:spcAft>
          <a:spcPct val="0"/>
        </a:spcAft>
        <a:buClr>
          <a:schemeClr val="bg2"/>
        </a:buClr>
        <a:buChar char="»"/>
        <a:defRPr sz="2300">
          <a:solidFill>
            <a:schemeClr val="bg2"/>
          </a:solidFill>
          <a:latin typeface="+mn-lt"/>
          <a:ea typeface="ＭＳ Ｐゴシック" pitchFamily="-112" charset="-128"/>
        </a:defRPr>
      </a:lvl7pPr>
      <a:lvl8pPr marL="4898327" indent="-326555" algn="l" rtl="0" fontAlgn="base">
        <a:lnSpc>
          <a:spcPct val="120000"/>
        </a:lnSpc>
        <a:spcBef>
          <a:spcPct val="20000"/>
        </a:spcBef>
        <a:spcAft>
          <a:spcPct val="0"/>
        </a:spcAft>
        <a:buClr>
          <a:schemeClr val="bg2"/>
        </a:buClr>
        <a:buChar char="»"/>
        <a:defRPr sz="2300">
          <a:solidFill>
            <a:schemeClr val="bg2"/>
          </a:solidFill>
          <a:latin typeface="+mn-lt"/>
          <a:ea typeface="ＭＳ Ｐゴシック" pitchFamily="-112" charset="-128"/>
        </a:defRPr>
      </a:lvl8pPr>
      <a:lvl9pPr marL="5551437" indent="-326555" algn="l" rtl="0" fontAlgn="base">
        <a:lnSpc>
          <a:spcPct val="120000"/>
        </a:lnSpc>
        <a:spcBef>
          <a:spcPct val="20000"/>
        </a:spcBef>
        <a:spcAft>
          <a:spcPct val="0"/>
        </a:spcAft>
        <a:buClr>
          <a:schemeClr val="bg2"/>
        </a:buClr>
        <a:buChar char="»"/>
        <a:defRPr sz="2300">
          <a:solidFill>
            <a:schemeClr val="bg2"/>
          </a:solidFill>
          <a:latin typeface="+mn-lt"/>
          <a:ea typeface="ＭＳ Ｐゴシック" pitchFamily="-112" charset="-128"/>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870075" y="619434"/>
            <a:ext cx="11452225" cy="2713088"/>
          </a:xfrm>
          <a:effectLst>
            <a:outerShdw dist="38100" dir="2700000" rotWithShape="0">
              <a:srgbClr val="000000">
                <a:alpha val="42999"/>
              </a:srgbClr>
            </a:outerShdw>
          </a:effectLst>
        </p:spPr>
        <p:txBody>
          <a:bodyPr/>
          <a:lstStyle/>
          <a:p>
            <a:r>
              <a:rPr lang="en-US" dirty="0" smtClean="0">
                <a:ea typeface="ＭＳ Ｐゴシック" pitchFamily="-97" charset="-128"/>
              </a:rPr>
              <a:t>Get Connected with your Local Salesforce Platform Developer User Group</a:t>
            </a:r>
          </a:p>
        </p:txBody>
      </p:sp>
      <p:sp>
        <p:nvSpPr>
          <p:cNvPr id="18436" name="Text Placeholder 6"/>
          <p:cNvSpPr>
            <a:spLocks noGrp="1"/>
          </p:cNvSpPr>
          <p:nvPr>
            <p:ph type="body" idx="10"/>
          </p:nvPr>
        </p:nvSpPr>
        <p:spPr>
          <a:xfrm>
            <a:off x="1835150" y="3472070"/>
            <a:ext cx="11128375" cy="1446005"/>
          </a:xfrm>
        </p:spPr>
        <p:txBody>
          <a:bodyPr/>
          <a:lstStyle/>
          <a:p>
            <a:pPr>
              <a:spcBef>
                <a:spcPct val="0"/>
              </a:spcBef>
            </a:pPr>
            <a:r>
              <a:rPr lang="en-US" dirty="0" smtClean="0">
                <a:ea typeface="ＭＳ Ｐゴシック" pitchFamily="-97" charset="-128"/>
              </a:rPr>
              <a:t>Andy Boettcher, Demand Chain Systems, Senior CRM Advisor</a:t>
            </a:r>
          </a:p>
          <a:p>
            <a:pPr>
              <a:spcBef>
                <a:spcPct val="0"/>
              </a:spcBef>
            </a:pPr>
            <a:r>
              <a:rPr lang="en-US" dirty="0" smtClean="0">
                <a:ea typeface="ＭＳ Ｐゴシック" pitchFamily="-97" charset="-128"/>
              </a:rPr>
              <a:t>Twin Cities Salesforce Developer User Group Leader</a:t>
            </a:r>
          </a:p>
        </p:txBody>
      </p:sp>
      <p:pic>
        <p:nvPicPr>
          <p:cNvPr id="12" name="Picture 17" descr="social_twitter.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6065286" y="5277891"/>
            <a:ext cx="401775" cy="401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20" descr="social_linkedi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065286" y="5820126"/>
            <a:ext cx="401775" cy="401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6" descr="http://lorelleteaches.files.wordpress.com/2011/11/wplogo-blue-xl.png?w=58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65285" y="6380591"/>
            <a:ext cx="401775" cy="40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Rectangle 16"/>
          <p:cNvSpPr/>
          <p:nvPr/>
        </p:nvSpPr>
        <p:spPr>
          <a:xfrm>
            <a:off x="6603382" y="5277891"/>
            <a:ext cx="2262158" cy="430887"/>
          </a:xfrm>
          <a:prstGeom prst="rect">
            <a:avLst/>
          </a:prstGeom>
        </p:spPr>
        <p:txBody>
          <a:bodyPr wrap="none">
            <a:spAutoFit/>
          </a:bodyPr>
          <a:lstStyle/>
          <a:p>
            <a:r>
              <a:rPr lang="en-US" sz="2200" i="1" kern="0" dirty="0" smtClean="0">
                <a:solidFill>
                  <a:srgbClr val="FFFFFF"/>
                </a:solidFill>
                <a:latin typeface="Arial"/>
                <a:ea typeface="ＭＳ Ｐゴシック" pitchFamily="-97" charset="-128"/>
              </a:rPr>
              <a:t>@andyboettcher</a:t>
            </a:r>
            <a:endParaRPr lang="en-US" dirty="0"/>
          </a:p>
        </p:txBody>
      </p:sp>
      <p:sp>
        <p:nvSpPr>
          <p:cNvPr id="18" name="Rectangle 17"/>
          <p:cNvSpPr/>
          <p:nvPr/>
        </p:nvSpPr>
        <p:spPr>
          <a:xfrm>
            <a:off x="6603382" y="5805353"/>
            <a:ext cx="2289409" cy="430887"/>
          </a:xfrm>
          <a:prstGeom prst="rect">
            <a:avLst/>
          </a:prstGeom>
        </p:spPr>
        <p:txBody>
          <a:bodyPr wrap="none">
            <a:spAutoFit/>
          </a:bodyPr>
          <a:lstStyle/>
          <a:p>
            <a:r>
              <a:rPr lang="en-US" sz="2200" i="1" kern="0" dirty="0">
                <a:solidFill>
                  <a:srgbClr val="FFFFFF"/>
                </a:solidFill>
                <a:latin typeface="Arial"/>
                <a:ea typeface="ＭＳ Ｐゴシック" pitchFamily="-97" charset="-128"/>
              </a:rPr>
              <a:t>i</a:t>
            </a:r>
            <a:r>
              <a:rPr lang="en-US" sz="2200" i="1" kern="0" dirty="0" smtClean="0">
                <a:solidFill>
                  <a:srgbClr val="FFFFFF"/>
                </a:solidFill>
                <a:latin typeface="Arial"/>
                <a:ea typeface="ＭＳ Ｐゴシック" pitchFamily="-97" charset="-128"/>
              </a:rPr>
              <a:t>n/andyboettcher</a:t>
            </a:r>
            <a:endParaRPr lang="en-US" dirty="0"/>
          </a:p>
        </p:txBody>
      </p:sp>
      <p:sp>
        <p:nvSpPr>
          <p:cNvPr id="19" name="Rectangle 18"/>
          <p:cNvSpPr/>
          <p:nvPr/>
        </p:nvSpPr>
        <p:spPr>
          <a:xfrm>
            <a:off x="6603382" y="6351479"/>
            <a:ext cx="2587568" cy="430887"/>
          </a:xfrm>
          <a:prstGeom prst="rect">
            <a:avLst/>
          </a:prstGeom>
        </p:spPr>
        <p:txBody>
          <a:bodyPr wrap="none">
            <a:spAutoFit/>
          </a:bodyPr>
          <a:lstStyle/>
          <a:p>
            <a:r>
              <a:rPr lang="en-US" sz="2200" i="1" kern="0" dirty="0" smtClean="0">
                <a:solidFill>
                  <a:srgbClr val="FFFFFF"/>
                </a:solidFill>
                <a:latin typeface="Arial"/>
                <a:ea typeface="ＭＳ Ｐゴシック" pitchFamily="-97" charset="-128"/>
              </a:rPr>
              <a:t>andyboettcher.com</a:t>
            </a:r>
            <a:endParaRPr lang="en-US" dirty="0"/>
          </a:p>
        </p:txBody>
      </p:sp>
      <p:pic>
        <p:nvPicPr>
          <p:cNvPr id="22" name="Picture 11" descr="sf_cert_dev_rgb"/>
          <p:cNvPicPr>
            <a:picLocks noChangeAspect="1" noChangeArrowheads="1"/>
          </p:cNvPicPr>
          <p:nvPr/>
        </p:nvPicPr>
        <p:blipFill>
          <a:blip r:embed="rId5"/>
          <a:srcRect/>
          <a:stretch>
            <a:fillRect/>
          </a:stretch>
        </p:blipFill>
        <p:spPr bwMode="auto">
          <a:xfrm>
            <a:off x="10462666" y="3650218"/>
            <a:ext cx="895350" cy="763587"/>
          </a:xfrm>
          <a:prstGeom prst="rect">
            <a:avLst/>
          </a:prstGeom>
          <a:noFill/>
          <a:ln w="9525">
            <a:noFill/>
            <a:miter lim="800000"/>
            <a:headEnd/>
            <a:tailEnd/>
          </a:ln>
        </p:spPr>
      </p:pic>
      <p:pic>
        <p:nvPicPr>
          <p:cNvPr id="23" name="Picture 14" descr="sf_cert_adm_rgb"/>
          <p:cNvPicPr>
            <a:picLocks noChangeAspect="1" noChangeArrowheads="1"/>
          </p:cNvPicPr>
          <p:nvPr/>
        </p:nvPicPr>
        <p:blipFill>
          <a:blip r:embed="rId6"/>
          <a:srcRect/>
          <a:stretch>
            <a:fillRect/>
          </a:stretch>
        </p:blipFill>
        <p:spPr bwMode="auto">
          <a:xfrm>
            <a:off x="11495469" y="3650218"/>
            <a:ext cx="895350" cy="7810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title"/>
          </p:nvPr>
        </p:nvSpPr>
        <p:spPr/>
        <p:txBody>
          <a:bodyPr/>
          <a:lstStyle/>
          <a:p>
            <a:r>
              <a:rPr lang="en-US" dirty="0" smtClean="0">
                <a:ea typeface="ＭＳ Ｐゴシック" pitchFamily="-97" charset="-128"/>
              </a:rPr>
              <a:t>How can I get involved?</a:t>
            </a:r>
          </a:p>
        </p:txBody>
      </p:sp>
      <p:sp>
        <p:nvSpPr>
          <p:cNvPr id="22531" name="Content Placeholder 5"/>
          <p:cNvSpPr>
            <a:spLocks noGrp="1"/>
          </p:cNvSpPr>
          <p:nvPr>
            <p:ph idx="1"/>
          </p:nvPr>
        </p:nvSpPr>
        <p:spPr/>
        <p:txBody>
          <a:bodyPr/>
          <a:lstStyle/>
          <a:p>
            <a:pPr marL="800100" indent="-457200">
              <a:buFont typeface="Arial" pitchFamily="34" charset="0"/>
              <a:buChar char="•"/>
            </a:pPr>
            <a:r>
              <a:rPr lang="en-US" dirty="0" smtClean="0">
                <a:ea typeface="ヒラギノ角ゴ Pro W3" charset="-128"/>
              </a:rPr>
              <a:t>Start a new group in your area</a:t>
            </a:r>
          </a:p>
          <a:p>
            <a:pPr marL="1517650" lvl="1" indent="-457200">
              <a:buFont typeface="Arial" pitchFamily="34" charset="0"/>
              <a:buChar char="•"/>
            </a:pPr>
            <a:r>
              <a:rPr lang="en-US" dirty="0" smtClean="0">
                <a:ea typeface="ヒラギノ角ゴ Pro W3" charset="-128"/>
              </a:rPr>
              <a:t>Contact an existing </a:t>
            </a:r>
            <a:r>
              <a:rPr lang="en-US" dirty="0" smtClean="0">
                <a:ea typeface="ヒラギノ角ゴ Pro W3" charset="-128"/>
              </a:rPr>
              <a:t>leader </a:t>
            </a:r>
            <a:r>
              <a:rPr lang="en-US" dirty="0" smtClean="0">
                <a:ea typeface="ヒラギノ角ゴ Pro W3" charset="-128"/>
              </a:rPr>
              <a:t>for advice</a:t>
            </a:r>
          </a:p>
          <a:p>
            <a:pPr marL="800100" indent="-457200">
              <a:buFont typeface="Arial" pitchFamily="34" charset="0"/>
              <a:buChar char="•"/>
            </a:pPr>
            <a:r>
              <a:rPr lang="en-US" dirty="0" smtClean="0">
                <a:ea typeface="ヒラギノ角ゴ Pro W3" charset="-128"/>
              </a:rPr>
              <a:t>Co-lead a group in your area</a:t>
            </a:r>
          </a:p>
          <a:p>
            <a:pPr marL="1517650" lvl="1" indent="-457200">
              <a:buFont typeface="Arial" pitchFamily="34" charset="0"/>
              <a:buChar char="•"/>
            </a:pPr>
            <a:r>
              <a:rPr lang="en-US" dirty="0" smtClean="0">
                <a:ea typeface="ヒラギノ角ゴ Pro W3" charset="-128"/>
              </a:rPr>
              <a:t>Leaders are always looking for help!</a:t>
            </a:r>
          </a:p>
          <a:p>
            <a:pPr marL="1517650" lvl="1" indent="-457200">
              <a:buFont typeface="Arial" pitchFamily="34" charset="0"/>
              <a:buChar char="•"/>
            </a:pPr>
            <a:r>
              <a:rPr lang="en-US" dirty="0" smtClean="0">
                <a:ea typeface="ヒラギノ角ゴ Pro W3" charset="-128"/>
              </a:rPr>
              <a:t>Help find new topics and speakers</a:t>
            </a:r>
          </a:p>
          <a:p>
            <a:pPr marL="1517650" lvl="1" indent="-457200">
              <a:buFont typeface="Arial" pitchFamily="34" charset="0"/>
              <a:buChar char="•"/>
            </a:pPr>
            <a:r>
              <a:rPr lang="en-US" dirty="0" smtClean="0">
                <a:ea typeface="ヒラギノ角ゴ Pro W3" charset="-128"/>
              </a:rPr>
              <a:t>Help with logistics</a:t>
            </a:r>
          </a:p>
          <a:p>
            <a:pPr marL="1517650" lvl="1" indent="-457200">
              <a:buFont typeface="Arial" pitchFamily="34" charset="0"/>
              <a:buChar char="•"/>
            </a:pPr>
            <a:r>
              <a:rPr lang="en-US" dirty="0" smtClean="0">
                <a:ea typeface="ヒラギノ角ゴ Pro W3" charset="-128"/>
              </a:rPr>
              <a:t>Help get the word out / boost membership!</a:t>
            </a:r>
          </a:p>
        </p:txBody>
      </p:sp>
      <p:pic>
        <p:nvPicPr>
          <p:cNvPr id="5122" name="Picture 2" descr="http://filene.org/filestore/1617/i3_recruitment_Raising_Hands_small.jpg?123860247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78001" y="2529348"/>
            <a:ext cx="3571875" cy="2381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8237337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748952" y="3093517"/>
            <a:ext cx="7601667" cy="1688614"/>
          </a:xfrm>
          <a:prstGeom prst="rect">
            <a:avLst/>
          </a:prstGeom>
          <a:effectLst>
            <a:outerShdw blurRad="50800" dist="38100" dir="2700000" rotWithShape="0">
              <a:srgbClr val="000000">
                <a:alpha val="42999"/>
              </a:srgbClr>
            </a:outerShdw>
          </a:effectLst>
        </p:spPr>
        <p:txBody>
          <a:bodyPr/>
          <a:lstStyle>
            <a:lvl1pPr algn="l" rtl="0" eaLnBrk="0" fontAlgn="base" hangingPunct="0">
              <a:spcBef>
                <a:spcPct val="0"/>
              </a:spcBef>
              <a:spcAft>
                <a:spcPct val="0"/>
              </a:spcAft>
              <a:defRPr sz="4000" b="1">
                <a:solidFill>
                  <a:schemeClr val="tx2"/>
                </a:solidFill>
                <a:latin typeface="+mj-lt"/>
                <a:ea typeface="ＭＳ Ｐゴシック" pitchFamily="-112" charset="-128"/>
                <a:cs typeface="ＭＳ Ｐゴシック" pitchFamily="-112" charset="-128"/>
              </a:defRPr>
            </a:lvl1pPr>
            <a:lvl2pPr algn="l" rtl="0" eaLnBrk="0" fontAlgn="base" hangingPunct="0">
              <a:spcBef>
                <a:spcPct val="0"/>
              </a:spcBef>
              <a:spcAft>
                <a:spcPct val="0"/>
              </a:spcAft>
              <a:defRPr sz="4000" b="1">
                <a:solidFill>
                  <a:schemeClr val="tx2"/>
                </a:solidFill>
                <a:latin typeface="Arial" pitchFamily="-112" charset="0"/>
                <a:ea typeface="ＭＳ Ｐゴシック" pitchFamily="-112" charset="-128"/>
                <a:cs typeface="ＭＳ Ｐゴシック" pitchFamily="-112" charset="-128"/>
              </a:defRPr>
            </a:lvl2pPr>
            <a:lvl3pPr algn="l" rtl="0" eaLnBrk="0" fontAlgn="base" hangingPunct="0">
              <a:spcBef>
                <a:spcPct val="0"/>
              </a:spcBef>
              <a:spcAft>
                <a:spcPct val="0"/>
              </a:spcAft>
              <a:defRPr sz="4000" b="1">
                <a:solidFill>
                  <a:schemeClr val="tx2"/>
                </a:solidFill>
                <a:latin typeface="Arial" pitchFamily="-112" charset="0"/>
                <a:ea typeface="ＭＳ Ｐゴシック" pitchFamily="-112" charset="-128"/>
                <a:cs typeface="ＭＳ Ｐゴシック" pitchFamily="-112" charset="-128"/>
              </a:defRPr>
            </a:lvl3pPr>
            <a:lvl4pPr algn="l" rtl="0" eaLnBrk="0" fontAlgn="base" hangingPunct="0">
              <a:spcBef>
                <a:spcPct val="0"/>
              </a:spcBef>
              <a:spcAft>
                <a:spcPct val="0"/>
              </a:spcAft>
              <a:defRPr sz="4000" b="1">
                <a:solidFill>
                  <a:schemeClr val="tx2"/>
                </a:solidFill>
                <a:latin typeface="Arial" pitchFamily="-112" charset="0"/>
                <a:ea typeface="ＭＳ Ｐゴシック" pitchFamily="-112" charset="-128"/>
                <a:cs typeface="ＭＳ Ｐゴシック" pitchFamily="-112" charset="-128"/>
              </a:defRPr>
            </a:lvl4pPr>
            <a:lvl5pPr algn="l" rtl="0" eaLnBrk="0" fontAlgn="base" hangingPunct="0">
              <a:spcBef>
                <a:spcPct val="0"/>
              </a:spcBef>
              <a:spcAft>
                <a:spcPct val="0"/>
              </a:spcAft>
              <a:defRPr sz="4000" b="1">
                <a:solidFill>
                  <a:schemeClr val="tx2"/>
                </a:solidFill>
                <a:latin typeface="Arial" pitchFamily="-112" charset="0"/>
                <a:ea typeface="ＭＳ Ｐゴシック" pitchFamily="-112" charset="-128"/>
                <a:cs typeface="ＭＳ Ｐゴシック" pitchFamily="-112" charset="-128"/>
              </a:defRPr>
            </a:lvl5pPr>
            <a:lvl6pPr marL="653110" algn="l" rtl="0" fontAlgn="base">
              <a:spcBef>
                <a:spcPct val="0"/>
              </a:spcBef>
              <a:spcAft>
                <a:spcPct val="0"/>
              </a:spcAft>
              <a:defRPr sz="4000" b="1">
                <a:solidFill>
                  <a:schemeClr val="tx2"/>
                </a:solidFill>
                <a:latin typeface="Arial" pitchFamily="-112" charset="0"/>
              </a:defRPr>
            </a:lvl6pPr>
            <a:lvl7pPr marL="1306220" algn="l" rtl="0" fontAlgn="base">
              <a:spcBef>
                <a:spcPct val="0"/>
              </a:spcBef>
              <a:spcAft>
                <a:spcPct val="0"/>
              </a:spcAft>
              <a:defRPr sz="4000" b="1">
                <a:solidFill>
                  <a:schemeClr val="tx2"/>
                </a:solidFill>
                <a:latin typeface="Arial" pitchFamily="-112" charset="0"/>
              </a:defRPr>
            </a:lvl7pPr>
            <a:lvl8pPr marL="1959331" algn="l" rtl="0" fontAlgn="base">
              <a:spcBef>
                <a:spcPct val="0"/>
              </a:spcBef>
              <a:spcAft>
                <a:spcPct val="0"/>
              </a:spcAft>
              <a:defRPr sz="4000" b="1">
                <a:solidFill>
                  <a:schemeClr val="tx2"/>
                </a:solidFill>
                <a:latin typeface="Arial" pitchFamily="-112" charset="0"/>
              </a:defRPr>
            </a:lvl8pPr>
            <a:lvl9pPr marL="2612441" algn="l" rtl="0" fontAlgn="base">
              <a:spcBef>
                <a:spcPct val="0"/>
              </a:spcBef>
              <a:spcAft>
                <a:spcPct val="0"/>
              </a:spcAft>
              <a:defRPr sz="4000" b="1">
                <a:solidFill>
                  <a:schemeClr val="tx2"/>
                </a:solidFill>
                <a:latin typeface="Arial" pitchFamily="-112" charset="0"/>
              </a:defRPr>
            </a:lvl9pPr>
          </a:lstStyle>
          <a:p>
            <a:r>
              <a:rPr lang="en-US" sz="3600" dirty="0" smtClean="0">
                <a:solidFill>
                  <a:schemeClr val="bg1"/>
                </a:solidFill>
                <a:ea typeface="ＭＳ Ｐゴシック" pitchFamily="-97" charset="-128"/>
              </a:rPr>
              <a:t>Andy Boettcher</a:t>
            </a:r>
          </a:p>
          <a:p>
            <a:endParaRPr lang="en-US" sz="1600" dirty="0" smtClean="0">
              <a:solidFill>
                <a:schemeClr val="bg1"/>
              </a:solidFill>
              <a:ea typeface="ＭＳ Ｐゴシック" pitchFamily="-97" charset="-128"/>
            </a:endParaRPr>
          </a:p>
          <a:p>
            <a:r>
              <a:rPr lang="en-US" sz="2400" dirty="0" smtClean="0">
                <a:solidFill>
                  <a:schemeClr val="bg1"/>
                </a:solidFill>
                <a:ea typeface="ＭＳ Ｐゴシック" pitchFamily="-97" charset="-128"/>
              </a:rPr>
              <a:t>@andyboettcher</a:t>
            </a:r>
          </a:p>
          <a:p>
            <a:r>
              <a:rPr lang="en-US" sz="2400" dirty="0" smtClean="0">
                <a:solidFill>
                  <a:schemeClr val="bg1"/>
                </a:solidFill>
                <a:ea typeface="ＭＳ Ｐゴシック" pitchFamily="-97" charset="-128"/>
              </a:rPr>
              <a:t>Twin Cities Developer User Group Leader</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25106" y="2975799"/>
            <a:ext cx="2314575" cy="192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ea typeface="ＭＳ Ｐゴシック" pitchFamily="-97" charset="-128"/>
              </a:rPr>
              <a:t>Safe harbor</a:t>
            </a:r>
          </a:p>
        </p:txBody>
      </p:sp>
      <p:sp>
        <p:nvSpPr>
          <p:cNvPr id="19459" name="Rectangle 3"/>
          <p:cNvSpPr>
            <a:spLocks/>
          </p:cNvSpPr>
          <p:nvPr/>
        </p:nvSpPr>
        <p:spPr bwMode="auto">
          <a:xfrm>
            <a:off x="1311275" y="1401763"/>
            <a:ext cx="11591925" cy="5610225"/>
          </a:xfrm>
          <a:prstGeom prst="rect">
            <a:avLst/>
          </a:prstGeom>
          <a:noFill/>
          <a:ln w="9525">
            <a:noFill/>
            <a:miter lim="800000"/>
            <a:headEnd/>
            <a:tailEnd/>
          </a:ln>
        </p:spPr>
        <p:txBody>
          <a:bodyPr lIns="0" tIns="0" rIns="40629" bIns="0"/>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500">
                <a:solidFill>
                  <a:srgbClr val="4D4D4D"/>
                </a:solidFill>
                <a:cs typeface="Arial" charset="0"/>
              </a:rPr>
              <a:t>Safe harbor statement under the Private Securities Litigation Reform Act of 1995:</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500">
                <a:solidFill>
                  <a:srgbClr val="4D4D4D"/>
                </a:solidFill>
                <a:cs typeface="Arial" charset="0"/>
              </a:rPr>
              <a:t> </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500">
                <a:solidFill>
                  <a:srgbClr val="4D4D4D"/>
                </a:solidFill>
                <a:cs typeface="Arial" charset="0"/>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500">
                <a:solidFill>
                  <a:srgbClr val="4D4D4D"/>
                </a:solidFill>
                <a:cs typeface="Arial" charset="0"/>
              </a:rPr>
              <a:t> </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500">
                <a:solidFill>
                  <a:srgbClr val="4D4D4D"/>
                </a:solidFill>
                <a:cs typeface="Arial" charset="0"/>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intellectual property and other litigation, risks associated with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10-Q for the most recent fiscal quarter ended July 31, 2012. This documents and others containing important disclosures are available on the SEC Filings section of the Investor Information section of our Web site.</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500">
                <a:solidFill>
                  <a:srgbClr val="4D4D4D"/>
                </a:solidFill>
                <a:cs typeface="Arial" charset="0"/>
              </a:rPr>
              <a:t> </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500">
                <a:solidFill>
                  <a:srgbClr val="4D4D4D"/>
                </a:solidFill>
                <a:cs typeface="Arial" charset="0"/>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0"/>
          </p:nvPr>
        </p:nvPicPr>
        <p:blipFill>
          <a:blip r:embed="rId2">
            <a:extLst>
              <a:ext uri="{28A0092B-C50C-407E-A947-70E740481C1C}">
                <a14:useLocalDpi xmlns:a14="http://schemas.microsoft.com/office/drawing/2010/main" xmlns="" val="0"/>
              </a:ext>
            </a:extLst>
          </a:blip>
          <a:stretch>
            <a:fillRect/>
          </a:stretch>
        </p:blipFill>
        <p:spPr>
          <a:xfrm>
            <a:off x="2639089" y="2368550"/>
            <a:ext cx="2336800" cy="3492500"/>
          </a:xfrm>
          <a:prstGeom prst="rect">
            <a:avLst/>
          </a:prstGeom>
          <a:noFill/>
          <a:ln>
            <a:noFill/>
          </a:ln>
        </p:spPr>
      </p:pic>
      <p:sp>
        <p:nvSpPr>
          <p:cNvPr id="2" name="Title 1"/>
          <p:cNvSpPr>
            <a:spLocks noGrp="1"/>
          </p:cNvSpPr>
          <p:nvPr>
            <p:ph type="ctrTitle"/>
          </p:nvPr>
        </p:nvSpPr>
        <p:spPr>
          <a:xfrm>
            <a:off x="6969125" y="2711450"/>
            <a:ext cx="5588000" cy="1128713"/>
          </a:xfrm>
          <a:effectLst>
            <a:outerShdw blurRad="50800" dist="38100" dir="2700000" rotWithShape="0">
              <a:srgbClr val="000000">
                <a:alpha val="42999"/>
              </a:srgbClr>
            </a:outerShdw>
          </a:effectLst>
        </p:spPr>
        <p:txBody>
          <a:bodyPr/>
          <a:lstStyle/>
          <a:p>
            <a:r>
              <a:rPr lang="en-US" dirty="0" smtClean="0">
                <a:ea typeface="ＭＳ Ｐゴシック" pitchFamily="-97" charset="-128"/>
              </a:rPr>
              <a:t>Andy Boettcher</a:t>
            </a:r>
          </a:p>
        </p:txBody>
      </p:sp>
      <p:sp>
        <p:nvSpPr>
          <p:cNvPr id="3" name="Text Placeholder 2"/>
          <p:cNvSpPr>
            <a:spLocks noGrp="1"/>
          </p:cNvSpPr>
          <p:nvPr>
            <p:ph type="body" idx="1"/>
          </p:nvPr>
        </p:nvSpPr>
        <p:spPr>
          <a:xfrm>
            <a:off x="6973888" y="3897313"/>
            <a:ext cx="5901454" cy="2459242"/>
          </a:xfrm>
          <a:effectLst>
            <a:outerShdw blurRad="50800" dist="38100" dir="2700000" rotWithShape="0">
              <a:srgbClr val="000000">
                <a:alpha val="42999"/>
              </a:srgbClr>
            </a:outerShdw>
          </a:effectLst>
        </p:spPr>
        <p:txBody>
          <a:bodyPr/>
          <a:lstStyle/>
          <a:p>
            <a:r>
              <a:rPr lang="en-US" dirty="0" smtClean="0">
                <a:ea typeface="ＭＳ Ｐゴシック" pitchFamily="-97" charset="-128"/>
              </a:rPr>
              <a:t>Senior CRM Advisor, </a:t>
            </a:r>
            <a:br>
              <a:rPr lang="en-US" dirty="0" smtClean="0">
                <a:ea typeface="ＭＳ Ｐゴシック" pitchFamily="-97" charset="-128"/>
              </a:rPr>
            </a:br>
            <a:r>
              <a:rPr lang="en-US" dirty="0" smtClean="0">
                <a:ea typeface="ＭＳ Ｐゴシック" pitchFamily="-97" charset="-128"/>
              </a:rPr>
              <a:t>Demand Chain Systems</a:t>
            </a:r>
          </a:p>
          <a:p>
            <a:r>
              <a:rPr lang="en-US" dirty="0" smtClean="0">
                <a:ea typeface="ＭＳ Ｐゴシック" pitchFamily="-97" charset="-128"/>
              </a:rPr>
              <a:t>Twin Cities Developer Group Leader</a:t>
            </a:r>
          </a:p>
          <a:p>
            <a:r>
              <a:rPr lang="en-US" dirty="0" smtClean="0">
                <a:ea typeface="ＭＳ Ｐゴシック" pitchFamily="-97" charset="-128"/>
              </a:rPr>
              <a:t>@andyboettcher</a:t>
            </a:r>
          </a:p>
          <a:p>
            <a:endParaRPr lang="en-US" dirty="0" smtClean="0">
              <a:ea typeface="ＭＳ Ｐゴシック" pitchFamily="-97" charset="-128"/>
            </a:endParaRPr>
          </a:p>
        </p:txBody>
      </p:sp>
    </p:spTree>
    <p:extLst>
      <p:ext uri="{BB962C8B-B14F-4D97-AF65-F5344CB8AC3E}">
        <p14:creationId xmlns:p14="http://schemas.microsoft.com/office/powerpoint/2010/main" xmlns="" val="141723191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9"/>
          <p:cNvSpPr>
            <a:spLocks noGrp="1"/>
          </p:cNvSpPr>
          <p:nvPr>
            <p:ph type="title"/>
          </p:nvPr>
        </p:nvSpPr>
        <p:spPr>
          <a:xfrm>
            <a:off x="3175000" y="188913"/>
            <a:ext cx="10475913" cy="931862"/>
          </a:xfrm>
        </p:spPr>
        <p:txBody>
          <a:bodyPr/>
          <a:lstStyle/>
          <a:p>
            <a:r>
              <a:rPr lang="en-US" dirty="0" smtClean="0">
                <a:ea typeface="ＭＳ Ｐゴシック" pitchFamily="-97" charset="-128"/>
              </a:rPr>
              <a:t>Twin Cities Developer Group</a:t>
            </a:r>
          </a:p>
        </p:txBody>
      </p:sp>
      <p:sp>
        <p:nvSpPr>
          <p:cNvPr id="25604" name="Text Placeholder 11"/>
          <p:cNvSpPr>
            <a:spLocks noGrp="1"/>
          </p:cNvSpPr>
          <p:nvPr>
            <p:ph type="body" sz="quarter" idx="11"/>
          </p:nvPr>
        </p:nvSpPr>
        <p:spPr>
          <a:xfrm>
            <a:off x="4459288" y="1584325"/>
            <a:ext cx="8562975" cy="1527586"/>
          </a:xfrm>
        </p:spPr>
        <p:txBody>
          <a:bodyPr/>
          <a:lstStyle/>
          <a:p>
            <a:pPr marL="0" indent="0"/>
            <a:r>
              <a:rPr lang="en-US" dirty="0" smtClean="0">
                <a:ea typeface="ＭＳ Ｐゴシック" pitchFamily="-97" charset="-128"/>
              </a:rPr>
              <a:t>The Minneapolis / St. Paul (MN) developer user group for salesforce.com, force.com, and other force-related technical topics</a:t>
            </a:r>
          </a:p>
        </p:txBody>
      </p:sp>
      <p:sp>
        <p:nvSpPr>
          <p:cNvPr id="25605" name="Content Placeholder 12"/>
          <p:cNvSpPr>
            <a:spLocks noGrp="1"/>
          </p:cNvSpPr>
          <p:nvPr>
            <p:ph sz="quarter" idx="12"/>
          </p:nvPr>
        </p:nvSpPr>
        <p:spPr>
          <a:xfrm>
            <a:off x="4489450" y="3104001"/>
            <a:ext cx="8510588" cy="2751110"/>
          </a:xfrm>
        </p:spPr>
        <p:txBody>
          <a:bodyPr anchor="t"/>
          <a:lstStyle/>
          <a:p>
            <a:pPr marL="301625" indent="-301625"/>
            <a:r>
              <a:rPr lang="en-US" dirty="0" smtClean="0">
                <a:ea typeface="ＭＳ Ｐゴシック" pitchFamily="-97" charset="-128"/>
              </a:rPr>
              <a:t>http://www.meetup.com/SFTCDUG</a:t>
            </a:r>
          </a:p>
          <a:p>
            <a:pPr marL="301625" indent="-301625"/>
            <a:r>
              <a:rPr lang="en-US" dirty="0" smtClean="0">
                <a:ea typeface="ＭＳ Ｐゴシック" pitchFamily="-97" charset="-128"/>
              </a:rPr>
              <a:t>@tc_dug</a:t>
            </a:r>
          </a:p>
          <a:p>
            <a:pPr marL="301625" indent="-301625"/>
            <a:r>
              <a:rPr lang="en-US" dirty="0" smtClean="0">
                <a:ea typeface="ＭＳ Ｐゴシック" pitchFamily="-97" charset="-128"/>
              </a:rPr>
              <a:t>Since January 2012</a:t>
            </a:r>
          </a:p>
          <a:p>
            <a:pPr marL="301625" indent="-301625"/>
            <a:r>
              <a:rPr lang="en-US" dirty="0" smtClean="0">
                <a:ea typeface="ＭＳ Ｐゴシック" pitchFamily="-97" charset="-128"/>
              </a:rPr>
              <a:t>~175 members</a:t>
            </a:r>
          </a:p>
          <a:p>
            <a:pPr marL="301625" indent="-301625"/>
            <a:r>
              <a:rPr lang="en-US" dirty="0" smtClean="0">
                <a:ea typeface="ＭＳ Ｐゴシック" pitchFamily="-97" charset="-128"/>
              </a:rPr>
              <a:t>30-50 members at meetings</a:t>
            </a:r>
          </a:p>
          <a:p>
            <a:pPr marL="301625" indent="-301625"/>
            <a:endParaRPr lang="en-US" dirty="0" smtClean="0">
              <a:ea typeface="ＭＳ Ｐゴシック" pitchFamily="-97" charset="-128"/>
            </a:endParaRPr>
          </a:p>
        </p:txBody>
      </p:sp>
      <p:pic>
        <p:nvPicPr>
          <p:cNvPr id="7" name="Picture 6" descr="sfdc_lockup_rgb_PPT_v5.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94251" y="2755107"/>
            <a:ext cx="3465513" cy="271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6" name="Picture 2" descr="Meetup"/>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52095" y="2990858"/>
            <a:ext cx="1150931" cy="784727"/>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title"/>
          </p:nvPr>
        </p:nvSpPr>
        <p:spPr/>
        <p:txBody>
          <a:bodyPr/>
          <a:lstStyle/>
          <a:p>
            <a:r>
              <a:rPr lang="en-US" dirty="0" smtClean="0">
                <a:ea typeface="ＭＳ Ｐゴシック" pitchFamily="-97" charset="-128"/>
              </a:rPr>
              <a:t>What is a Developer User Group?</a:t>
            </a:r>
          </a:p>
        </p:txBody>
      </p:sp>
      <p:sp>
        <p:nvSpPr>
          <p:cNvPr id="22531" name="Content Placeholder 5"/>
          <p:cNvSpPr>
            <a:spLocks noGrp="1"/>
          </p:cNvSpPr>
          <p:nvPr>
            <p:ph idx="1"/>
          </p:nvPr>
        </p:nvSpPr>
        <p:spPr/>
        <p:txBody>
          <a:bodyPr/>
          <a:lstStyle/>
          <a:p>
            <a:pPr marL="800100" indent="-457200">
              <a:buFont typeface="Arial" pitchFamily="34" charset="0"/>
              <a:buChar char="•"/>
            </a:pPr>
            <a:r>
              <a:rPr lang="en-US" dirty="0" smtClean="0">
                <a:ea typeface="ヒラギノ角ゴ Pro W3" charset="-128"/>
              </a:rPr>
              <a:t>Gathering of peers</a:t>
            </a:r>
          </a:p>
          <a:p>
            <a:pPr marL="1517650" lvl="1" indent="-457200">
              <a:buFont typeface="Arial" pitchFamily="34" charset="0"/>
              <a:buChar char="•"/>
            </a:pPr>
            <a:r>
              <a:rPr lang="en-US" dirty="0" smtClean="0">
                <a:ea typeface="ヒラギノ角ゴ Pro W3" charset="-128"/>
              </a:rPr>
              <a:t>Different ideas</a:t>
            </a:r>
          </a:p>
          <a:p>
            <a:pPr marL="1517650" lvl="1" indent="-457200">
              <a:buFont typeface="Arial" pitchFamily="34" charset="0"/>
              <a:buChar char="•"/>
            </a:pPr>
            <a:r>
              <a:rPr lang="en-US" dirty="0" smtClean="0">
                <a:ea typeface="ヒラギノ角ゴ Pro W3" charset="-128"/>
              </a:rPr>
              <a:t>Different perspectives</a:t>
            </a:r>
          </a:p>
          <a:p>
            <a:pPr marL="1517650" lvl="1" indent="-457200">
              <a:buFont typeface="Arial" pitchFamily="34" charset="0"/>
              <a:buChar char="•"/>
            </a:pPr>
            <a:r>
              <a:rPr lang="en-US" dirty="0" smtClean="0">
                <a:ea typeface="ヒラギノ角ゴ Pro W3" charset="-128"/>
              </a:rPr>
              <a:t>Just…different people!</a:t>
            </a:r>
          </a:p>
          <a:p>
            <a:pPr marL="800100" indent="-457200">
              <a:buFont typeface="Arial" pitchFamily="34" charset="0"/>
              <a:buChar char="•"/>
            </a:pPr>
            <a:r>
              <a:rPr lang="en-US" dirty="0" smtClean="0">
                <a:ea typeface="ヒラギノ角ゴ Pro W3" charset="-128"/>
              </a:rPr>
              <a:t>Sharing of ideas and tips / tricks</a:t>
            </a:r>
          </a:p>
          <a:p>
            <a:pPr algn="ctr"/>
            <a:endParaRPr lang="en-US" u="sng" dirty="0" smtClean="0">
              <a:ea typeface="ヒラギノ角ゴ Pro W3" charset="-128"/>
            </a:endParaRPr>
          </a:p>
          <a:p>
            <a:pPr algn="ctr"/>
            <a:r>
              <a:rPr lang="en-US" u="sng" dirty="0" smtClean="0">
                <a:ea typeface="ヒラギノ角ゴ Pro W3" charset="-128"/>
              </a:rPr>
              <a:t>Not a single one of us is smarter than all of us!</a:t>
            </a:r>
          </a:p>
          <a:p>
            <a:pPr marL="800100" indent="-457200">
              <a:buFont typeface="Arial" pitchFamily="34" charset="0"/>
              <a:buChar char="•"/>
            </a:pPr>
            <a:endParaRPr lang="en-US" dirty="0" smtClean="0">
              <a:ea typeface="ヒラギノ角ゴ Pro W3" charset="-128"/>
            </a:endParaRPr>
          </a:p>
        </p:txBody>
      </p:sp>
      <p:pic>
        <p:nvPicPr>
          <p:cNvPr id="4098" name="Picture 2" descr="http://photos4.meetupstatic.com/photos/event/d/4/0/a/600_151554282.jpe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802950" y="1567259"/>
            <a:ext cx="5046495" cy="30194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4960500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title"/>
          </p:nvPr>
        </p:nvSpPr>
        <p:spPr/>
        <p:txBody>
          <a:bodyPr/>
          <a:lstStyle/>
          <a:p>
            <a:r>
              <a:rPr lang="en-US" dirty="0" smtClean="0">
                <a:ea typeface="ＭＳ Ｐゴシック" pitchFamily="-97" charset="-128"/>
              </a:rPr>
              <a:t>What do we do?</a:t>
            </a:r>
          </a:p>
        </p:txBody>
      </p:sp>
      <p:sp>
        <p:nvSpPr>
          <p:cNvPr id="22531" name="Content Placeholder 5"/>
          <p:cNvSpPr>
            <a:spLocks noGrp="1"/>
          </p:cNvSpPr>
          <p:nvPr>
            <p:ph idx="1"/>
          </p:nvPr>
        </p:nvSpPr>
        <p:spPr/>
        <p:txBody>
          <a:bodyPr/>
          <a:lstStyle/>
          <a:p>
            <a:pPr marL="800100" indent="-457200">
              <a:buFont typeface="Arial" pitchFamily="34" charset="0"/>
              <a:buChar char="•"/>
            </a:pPr>
            <a:r>
              <a:rPr lang="en-US" dirty="0" smtClean="0">
                <a:ea typeface="ヒラギノ角ゴ Pro W3" charset="-128"/>
              </a:rPr>
              <a:t>Connect and network</a:t>
            </a:r>
          </a:p>
          <a:p>
            <a:pPr marL="800100" indent="-457200">
              <a:buFont typeface="Arial" pitchFamily="34" charset="0"/>
              <a:buChar char="•"/>
            </a:pPr>
            <a:r>
              <a:rPr lang="en-US" dirty="0" smtClean="0">
                <a:ea typeface="ヒラギノ角ゴ Pro W3" charset="-128"/>
              </a:rPr>
              <a:t>Ask questions of each other</a:t>
            </a:r>
          </a:p>
          <a:p>
            <a:pPr marL="800100" indent="-457200">
              <a:buFont typeface="Arial" pitchFamily="34" charset="0"/>
              <a:buChar char="•"/>
            </a:pPr>
            <a:r>
              <a:rPr lang="en-US" dirty="0">
                <a:ea typeface="ヒラギノ角ゴ Pro W3" charset="-128"/>
              </a:rPr>
              <a:t>Find answers for each other</a:t>
            </a:r>
          </a:p>
          <a:p>
            <a:pPr marL="800100" indent="-457200">
              <a:buFont typeface="Arial" pitchFamily="34" charset="0"/>
              <a:buChar char="•"/>
            </a:pPr>
            <a:r>
              <a:rPr lang="en-US" dirty="0" smtClean="0">
                <a:ea typeface="ヒラギノ角ゴ Pro W3" charset="-128"/>
              </a:rPr>
              <a:t>Meet 8-10x per year</a:t>
            </a:r>
          </a:p>
          <a:p>
            <a:pPr marL="1517650" lvl="1" indent="-457200">
              <a:buFont typeface="Arial" pitchFamily="34" charset="0"/>
              <a:buChar char="•"/>
            </a:pPr>
            <a:r>
              <a:rPr lang="en-US" dirty="0" smtClean="0">
                <a:ea typeface="ヒラギノ角ゴ Pro W3" charset="-128"/>
              </a:rPr>
              <a:t>General meetings, focus sessions, social setting</a:t>
            </a:r>
          </a:p>
          <a:p>
            <a:pPr marL="800100" indent="-457200">
              <a:buFont typeface="Arial" pitchFamily="34" charset="0"/>
              <a:buChar char="•"/>
            </a:pPr>
            <a:r>
              <a:rPr lang="en-US" dirty="0" smtClean="0">
                <a:ea typeface="ヒラギノ角ゴ Pro W3" charset="-128"/>
              </a:rPr>
              <a:t>Happy Hour!</a:t>
            </a:r>
          </a:p>
        </p:txBody>
      </p:sp>
      <p:pic>
        <p:nvPicPr>
          <p:cNvPr id="3074" name="Picture 2" descr="http://photos3.meetupstatic.com/photos/event/d/4/3/c/600_151554332.jpe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045962" y="544462"/>
            <a:ext cx="5715000" cy="34194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4960500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title"/>
          </p:nvPr>
        </p:nvSpPr>
        <p:spPr/>
        <p:txBody>
          <a:bodyPr/>
          <a:lstStyle/>
          <a:p>
            <a:r>
              <a:rPr lang="en-US" dirty="0" smtClean="0">
                <a:ea typeface="ＭＳ Ｐゴシック" pitchFamily="-97" charset="-128"/>
              </a:rPr>
              <a:t>What does the leadership do?</a:t>
            </a:r>
          </a:p>
        </p:txBody>
      </p:sp>
      <p:sp>
        <p:nvSpPr>
          <p:cNvPr id="22531" name="Content Placeholder 5"/>
          <p:cNvSpPr>
            <a:spLocks noGrp="1"/>
          </p:cNvSpPr>
          <p:nvPr>
            <p:ph idx="1"/>
          </p:nvPr>
        </p:nvSpPr>
        <p:spPr/>
        <p:txBody>
          <a:bodyPr/>
          <a:lstStyle/>
          <a:p>
            <a:pPr marL="800100" indent="-457200">
              <a:buFont typeface="Arial" pitchFamily="34" charset="0"/>
              <a:buChar char="•"/>
            </a:pPr>
            <a:r>
              <a:rPr lang="en-US" dirty="0" smtClean="0">
                <a:ea typeface="ヒラギノ角ゴ Pro W3" charset="-128"/>
              </a:rPr>
              <a:t>Facilitate and moderate discussions</a:t>
            </a:r>
          </a:p>
          <a:p>
            <a:pPr marL="800100" indent="-457200">
              <a:buFont typeface="Arial" pitchFamily="34" charset="0"/>
              <a:buChar char="•"/>
            </a:pPr>
            <a:r>
              <a:rPr lang="en-US" dirty="0" smtClean="0">
                <a:ea typeface="ヒラギノ角ゴ Pro W3" charset="-128"/>
              </a:rPr>
              <a:t>Create and manage topics of interest</a:t>
            </a:r>
          </a:p>
          <a:p>
            <a:pPr marL="800100" indent="-457200">
              <a:buFont typeface="Arial" pitchFamily="34" charset="0"/>
              <a:buChar char="•"/>
            </a:pPr>
            <a:r>
              <a:rPr lang="en-US" dirty="0" smtClean="0">
                <a:ea typeface="ヒラギノ角ゴ Pro W3" charset="-128"/>
              </a:rPr>
              <a:t>Find and organize speakers and vendors of interest</a:t>
            </a:r>
          </a:p>
          <a:p>
            <a:pPr marL="800100" indent="-457200">
              <a:buFont typeface="Arial" pitchFamily="34" charset="0"/>
              <a:buChar char="•"/>
            </a:pPr>
            <a:r>
              <a:rPr lang="en-US" dirty="0" smtClean="0">
                <a:ea typeface="ヒラギノ角ゴ Pro W3" charset="-128"/>
              </a:rPr>
              <a:t>Facilitate meeting locations and times</a:t>
            </a:r>
          </a:p>
          <a:p>
            <a:pPr marL="800100" indent="-457200">
              <a:buFont typeface="Arial" pitchFamily="34" charset="0"/>
              <a:buChar char="•"/>
            </a:pPr>
            <a:r>
              <a:rPr lang="en-US" dirty="0" smtClean="0">
                <a:ea typeface="ヒラギノ角ゴ Pro W3" charset="-128"/>
              </a:rPr>
              <a:t>Promoting the group!</a:t>
            </a:r>
          </a:p>
          <a:p>
            <a:pPr marL="1517650" lvl="1" indent="-457200">
              <a:buFont typeface="Arial" pitchFamily="34" charset="0"/>
              <a:buChar char="•"/>
            </a:pPr>
            <a:r>
              <a:rPr lang="en-US" dirty="0" smtClean="0">
                <a:ea typeface="ヒラギノ角ゴ Pro W3" charset="-128"/>
              </a:rPr>
              <a:t>Evangelizing the Force.com platform</a:t>
            </a:r>
          </a:p>
          <a:p>
            <a:pPr marL="1517650" lvl="1" indent="-457200">
              <a:buFont typeface="Arial" pitchFamily="34" charset="0"/>
              <a:buChar char="•"/>
            </a:pPr>
            <a:r>
              <a:rPr lang="en-US" dirty="0" smtClean="0">
                <a:ea typeface="ヒラギノ角ゴ Pro W3" charset="-128"/>
              </a:rPr>
              <a:t>Boost and retain membership</a:t>
            </a:r>
            <a:endParaRPr lang="en-US" dirty="0">
              <a:ea typeface="ヒラギノ角ゴ Pro W3" charset="-128"/>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53252" y="4173793"/>
            <a:ext cx="2310581" cy="2310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23599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title"/>
          </p:nvPr>
        </p:nvSpPr>
        <p:spPr/>
        <p:txBody>
          <a:bodyPr/>
          <a:lstStyle/>
          <a:p>
            <a:r>
              <a:rPr lang="en-US" dirty="0" smtClean="0">
                <a:ea typeface="ＭＳ Ｐゴシック" pitchFamily="-97" charset="-128"/>
              </a:rPr>
              <a:t>Why get involved?</a:t>
            </a:r>
          </a:p>
        </p:txBody>
      </p:sp>
      <p:sp>
        <p:nvSpPr>
          <p:cNvPr id="22531" name="Content Placeholder 5"/>
          <p:cNvSpPr>
            <a:spLocks noGrp="1"/>
          </p:cNvSpPr>
          <p:nvPr>
            <p:ph idx="1"/>
          </p:nvPr>
        </p:nvSpPr>
        <p:spPr/>
        <p:txBody>
          <a:bodyPr/>
          <a:lstStyle/>
          <a:p>
            <a:pPr marL="800100" indent="-457200">
              <a:buFont typeface="Arial" pitchFamily="34" charset="0"/>
              <a:buChar char="•"/>
            </a:pPr>
            <a:r>
              <a:rPr lang="en-US" dirty="0" smtClean="0">
                <a:ea typeface="ヒラギノ角ゴ Pro W3" charset="-128"/>
              </a:rPr>
              <a:t>Education</a:t>
            </a:r>
          </a:p>
          <a:p>
            <a:pPr marL="1517650" lvl="1" indent="-457200">
              <a:buFont typeface="Arial" pitchFamily="34" charset="0"/>
              <a:buChar char="•"/>
            </a:pPr>
            <a:r>
              <a:rPr lang="en-US" dirty="0" smtClean="0">
                <a:ea typeface="ヒラギノ角ゴ Pro W3" charset="-128"/>
              </a:rPr>
              <a:t>You get to learn about new technologies</a:t>
            </a:r>
          </a:p>
          <a:p>
            <a:pPr marL="1517650" lvl="1" indent="-457200">
              <a:buFont typeface="Arial" pitchFamily="34" charset="0"/>
              <a:buChar char="•"/>
            </a:pPr>
            <a:r>
              <a:rPr lang="en-US" dirty="0" smtClean="0">
                <a:ea typeface="ヒラギノ角ゴ Pro W3" charset="-128"/>
              </a:rPr>
              <a:t>You get to learn from others!</a:t>
            </a:r>
          </a:p>
          <a:p>
            <a:pPr marL="800100" indent="-457200">
              <a:buFont typeface="Arial" pitchFamily="34" charset="0"/>
              <a:buChar char="•"/>
            </a:pPr>
            <a:r>
              <a:rPr lang="en-US" dirty="0" smtClean="0">
                <a:ea typeface="ヒラギノ角ゴ Pro W3" charset="-128"/>
              </a:rPr>
              <a:t>Collaboration</a:t>
            </a:r>
          </a:p>
          <a:p>
            <a:pPr marL="1517650" lvl="1" indent="-457200">
              <a:buFont typeface="Arial" pitchFamily="34" charset="0"/>
              <a:buChar char="•"/>
            </a:pPr>
            <a:r>
              <a:rPr lang="en-US" dirty="0" smtClean="0">
                <a:ea typeface="ヒラギノ角ゴ Pro W3" charset="-128"/>
              </a:rPr>
              <a:t>None of us are as smart as all of us!</a:t>
            </a:r>
          </a:p>
          <a:p>
            <a:pPr marL="800100" indent="-457200">
              <a:buFont typeface="Arial" pitchFamily="34" charset="0"/>
              <a:buChar char="•"/>
            </a:pPr>
            <a:r>
              <a:rPr lang="en-US" dirty="0" smtClean="0">
                <a:ea typeface="ヒラギノ角ゴ Pro W3" charset="-128"/>
              </a:rPr>
              <a:t>Networking</a:t>
            </a:r>
          </a:p>
          <a:p>
            <a:pPr marL="1517650" lvl="1" indent="-457200">
              <a:buFont typeface="Arial" pitchFamily="34" charset="0"/>
              <a:buChar char="•"/>
            </a:pPr>
            <a:r>
              <a:rPr lang="en-US" dirty="0" smtClean="0">
                <a:ea typeface="ヒラギノ角ゴ Pro W3" charset="-128"/>
              </a:rPr>
              <a:t>Amazing who you meet</a:t>
            </a:r>
          </a:p>
        </p:txBody>
      </p:sp>
      <p:pic>
        <p:nvPicPr>
          <p:cNvPr id="7170" name="Picture 2" descr="http://butchbellah.com/home/wp-content/uploads/2012/07/wiifm.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889511" y="3538947"/>
            <a:ext cx="3952875" cy="29241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3747787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title"/>
          </p:nvPr>
        </p:nvSpPr>
        <p:spPr/>
        <p:txBody>
          <a:bodyPr/>
          <a:lstStyle/>
          <a:p>
            <a:r>
              <a:rPr lang="en-US" dirty="0" smtClean="0">
                <a:ea typeface="ＭＳ Ｐゴシック" pitchFamily="-97" charset="-128"/>
              </a:rPr>
              <a:t>Who can help me organize?</a:t>
            </a:r>
          </a:p>
        </p:txBody>
      </p:sp>
      <p:sp>
        <p:nvSpPr>
          <p:cNvPr id="22531" name="Content Placeholder 5"/>
          <p:cNvSpPr>
            <a:spLocks noGrp="1"/>
          </p:cNvSpPr>
          <p:nvPr>
            <p:ph idx="1"/>
          </p:nvPr>
        </p:nvSpPr>
        <p:spPr/>
        <p:txBody>
          <a:bodyPr/>
          <a:lstStyle/>
          <a:p>
            <a:pPr marL="800100" indent="-457200">
              <a:buFont typeface="Arial" pitchFamily="34" charset="0"/>
              <a:buChar char="•"/>
            </a:pPr>
            <a:r>
              <a:rPr lang="en-US" dirty="0" smtClean="0">
                <a:ea typeface="ヒラギノ角ゴ Pro W3" charset="-128"/>
              </a:rPr>
              <a:t>Salesforce</a:t>
            </a:r>
          </a:p>
          <a:p>
            <a:pPr marL="1517650" lvl="1" indent="-457200">
              <a:buFont typeface="Arial" pitchFamily="34" charset="0"/>
              <a:buChar char="•"/>
            </a:pPr>
            <a:r>
              <a:rPr lang="en-US" dirty="0" smtClean="0">
                <a:ea typeface="ヒラギノ角ゴ Pro W3" charset="-128"/>
              </a:rPr>
              <a:t>Meetup.com</a:t>
            </a:r>
          </a:p>
          <a:p>
            <a:pPr marL="1517650" lvl="1" indent="-457200">
              <a:buFont typeface="Arial" pitchFamily="34" charset="0"/>
              <a:buChar char="•"/>
            </a:pPr>
            <a:r>
              <a:rPr lang="en-US" dirty="0" smtClean="0">
                <a:ea typeface="ヒラギノ角ゴ Pro W3" charset="-128"/>
              </a:rPr>
              <a:t>Promotional items</a:t>
            </a:r>
          </a:p>
          <a:p>
            <a:pPr marL="1517650" lvl="1" indent="-457200">
              <a:buFont typeface="Arial" pitchFamily="34" charset="0"/>
              <a:buChar char="•"/>
            </a:pPr>
            <a:r>
              <a:rPr lang="en-US" dirty="0" smtClean="0">
                <a:ea typeface="ヒラギノ角ゴ Pro W3" charset="-128"/>
              </a:rPr>
              <a:t>Access to speakers</a:t>
            </a:r>
          </a:p>
          <a:p>
            <a:pPr marL="1517650" lvl="1" indent="-457200">
              <a:buFont typeface="Arial" pitchFamily="34" charset="0"/>
              <a:buChar char="•"/>
            </a:pPr>
            <a:r>
              <a:rPr lang="en-US" dirty="0" smtClean="0">
                <a:ea typeface="ヒラギノ角ゴ Pro W3" charset="-128"/>
              </a:rPr>
              <a:t>Access to people (potential members)</a:t>
            </a:r>
          </a:p>
          <a:p>
            <a:pPr marL="800100" indent="-457200">
              <a:buFont typeface="Arial" pitchFamily="34" charset="0"/>
              <a:buChar char="•"/>
            </a:pPr>
            <a:r>
              <a:rPr lang="en-US" dirty="0" smtClean="0">
                <a:ea typeface="ヒラギノ角ゴ Pro W3" charset="-128"/>
              </a:rPr>
              <a:t>Other Nationwide Group Leaders</a:t>
            </a:r>
          </a:p>
          <a:p>
            <a:pPr marL="1517650" lvl="1" indent="-457200">
              <a:buFont typeface="Arial" pitchFamily="34" charset="0"/>
              <a:buChar char="•"/>
            </a:pPr>
            <a:r>
              <a:rPr lang="en-US" dirty="0" smtClean="0">
                <a:ea typeface="ヒラギノ角ゴ Pro W3" charset="-128"/>
              </a:rPr>
              <a:t>We’re all connected on Chatter!</a:t>
            </a:r>
          </a:p>
        </p:txBody>
      </p:sp>
      <p:pic>
        <p:nvPicPr>
          <p:cNvPr id="6148" name="Picture 4" descr="http://pages2.marketo.com/rs/marketob2/images/SalesforceSwagr.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697781" y="1938081"/>
            <a:ext cx="4210050" cy="34671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91130765"/>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6.0&quot;&gt;&lt;object type=&quot;1&quot; unique_id=&quot;10001&quot;&gt;&lt;object type=&quot;8&quot; unique_id=&quot;20024&quot;&gt;&lt;/object&gt;&lt;object type=&quot;2&quot; unique_id=&quot;20025&quot;&gt;&lt;object type=&quot;3&quot; unique_id=&quot;20027&quot;&gt;&lt;property id=&quot;20148&quot; value=&quot;5&quot;/&gt;&lt;property id=&quot;20300&quot; value=&quot;Slide 2 - &amp;quot;Safe Harbor Statement&amp;quot;&quot;/&gt;&lt;property id=&quot;20307&quot; value=&quot;562&quot;/&gt;&lt;/object&gt;&lt;object type=&quot;3&quot; unique_id=&quot;20028&quot;&gt;&lt;property id=&quot;20148&quot; value=&quot;5&quot;/&gt;&lt;property id=&quot;20300&quot; value=&quot;Slide 3 - &amp;quot;Company Update&amp;quot;&quot;/&gt;&lt;property id=&quot;20307&quot; value=&quot;563&quot;/&gt;&lt;/object&gt;&lt;object type=&quot;3&quot; unique_id=&quot;20029&quot;&gt;&lt;property id=&quot;20148&quot; value=&quot;5&quot;/&gt;&lt;property id=&quot;20300&quot; value=&quot;Slide 4 - &amp;quot;Record Fourth Quarter Revenue&amp;quot;&quot;/&gt;&lt;property id=&quot;20307&quot; value=&quot;564&quot;/&gt;&lt;/object&gt;&lt;object type=&quot;3&quot; unique_id=&quot;20030&quot;&gt;&lt;property id=&quot;20148&quot; value=&quot;5&quot;/&gt;&lt;property id=&quot;20300&quot; value=&quot;Slide 5 - &amp;quot;Rapid Growth in Customers&amp;#x0D;&amp;#x0A;Success in Selling to Companies of All Sizes&amp;quot;&quot;/&gt;&lt;property id=&quot;20307&quot; value=&quot;565&quot;/&gt;&lt;/object&gt;&lt;object type=&quot;3&quot; unique_id=&quot;20031&quot;&gt;&lt;property id=&quot;20148&quot; value=&quot;5&quot;/&gt;&lt;property id=&quot;20300&quot; value=&quot;Slide 6 - &amp;quot;Record-Setting Increase in Subscribers &amp;#x0D;&amp;#x0A;90,000 Net New Subscribers in Q4 FY07&amp;quot;&quot;/&gt;&lt;property id=&quot;20307&quot; value=&quot;566&quot;/&gt;&lt;/object&gt;&lt;object type=&quot;3&quot; unique_id=&quot;20032&quot;&gt;&lt;property id=&quot;20148&quot; value=&quot;5&quot;/&gt;&lt;property id=&quot;20300&quot; value=&quot;Slide 7 - &amp;quot;Proven Scalability and Performance&amp;#x0D;&amp;#x0A;Delivering Over 70 Million Transactions Daily&amp;quot;&quot;/&gt;&lt;property id=&quot;20307&quot; value=&quot;567&quot;/&gt;&lt;/object&gt;&lt;object type=&quot;3&quot; unique_id=&quot;20033&quot;&gt;&lt;property id=&quot;20148&quot; value=&quot;5&quot;/&gt;&lt;property id=&quot;20300&quot; value=&quot;Slide 8 - &amp;quot;Our Biggest Release Ever&amp;#x0D;&amp;#x0A;21st Generation Winter ’07 Release&amp;quot;&quot;/&gt;&lt;property id=&quot;20307&quot; value=&quot;568&quot;/&gt;&lt;/object&gt;&lt;object type=&quot;3&quot; unique_id=&quot;20034&quot;&gt;&lt;property id=&quot;20148&quot; value=&quot;5&quot;/&gt;&lt;property id=&quot;20300&quot; value=&quot;Slide 9 - &amp;quot;Momentum In New Products&amp;#x0D;&amp;#x0A;New Customers in Q4&amp;quot;&quot;/&gt;&lt;property id=&quot;20307&quot; value=&quot;569&quot;/&gt;&lt;/object&gt;&lt;object type=&quot;3&quot; unique_id=&quot;20035&quot;&gt;&lt;property id=&quot;20148&quot; value=&quot;5&quot;/&gt;&lt;property id=&quot;20300&quot; value=&quot;Slide 10 - &amp;quot;The On-Demand Standard for the Enterprise&amp;quot;&quot;/&gt;&lt;property id=&quot;20307&quot; value=&quot;570&quot;/&gt;&lt;/object&gt;&lt;object type=&quot;3&quot; unique_id=&quot;20036&quot;&gt;&lt;property id=&quot;20148&quot; value=&quot;5&quot;/&gt;&lt;property id=&quot;20300&quot; value=&quot;Slide 12 - &amp;quot;Strong Momentum for On-Demand&amp;quot;&quot;/&gt;&lt;property id=&quot;20307&quot; value=&quot;571&quot;/&gt;&lt;/object&gt;&lt;object type=&quot;3&quot; unique_id=&quot;20037&quot;&gt;&lt;property id=&quot;20148&quot; value=&quot;5&quot;/&gt;&lt;property id=&quot;20300&quot; value=&quot;Slide 13 - &amp;quot;Why Has the Game Changed?&amp;quot;&quot;/&gt;&lt;property id=&quot;20307&quot; value=&quot;572&quot;/&gt;&lt;/object&gt;&lt;object type=&quot;3&quot; unique_id=&quot;20038&quot;&gt;&lt;property id=&quot;20148&quot; value=&quot;5&quot;/&gt;&lt;property id=&quot;20300&quot; value=&quot;Slide 14 - &amp;quot;&amp;amp;#x09;&amp;amp;#x09;&amp;amp;#x09; The New Circle of Success&amp;quot;&quot;/&gt;&lt;property id=&quot;20307&quot; value=&quot;573&quot;/&gt;&lt;/object&gt;&lt;object type=&quot;3&quot; unique_id=&quot;20039&quot;&gt;&lt;property id=&quot;20148&quot; value=&quot;5&quot;/&gt;&lt;property id=&quot;20300&quot; value=&quot;Slide 15 - &amp;quot;1. Delivering the Killer Apps: CRM&amp;quot;&quot;/&gt;&lt;property id=&quot;20307&quot; value=&quot;574&quot;/&gt;&lt;/object&gt;&lt;object type=&quot;3&quot; unique_id=&quot;20040&quot;&gt;&lt;property id=&quot;20148&quot; value=&quot;5&quot;/&gt;&lt;property id=&quot;20300&quot; value=&quot;Slide 16 - &amp;quot;2. IdeaExchange: Community Empowerment&amp;quot;&quot;/&gt;&lt;property id=&quot;20307&quot; value=&quot;575&quot;/&gt;&lt;/object&gt;&lt;object type=&quot;3&quot; unique_id=&quot;20041&quot;&gt;&lt;property id=&quot;20148&quot; value=&quot;5&quot;/&gt;&lt;property id=&quot;20300&quot; value=&quot;Slide 17&quot;/&gt;&lt;property id=&quot;20307&quot; value=&quot;576&quot;/&gt;&lt;/object&gt;&lt;object type=&quot;3&quot; unique_id=&quot;20042&quot;&gt;&lt;property id=&quot;20148&quot; value=&quot;5&quot;/&gt;&lt;property id=&quot;20300&quot; value=&quot;Slide 18 - &amp;quot;3. Developer Network: Developer Empowerment&amp;quot;&quot;/&gt;&lt;property id=&quot;20307&quot; value=&quot;577&quot;/&gt;&lt;/object&gt;&lt;object type=&quot;3&quot; unique_id=&quot;20043&quot;&gt;&lt;property id=&quot;20148&quot; value=&quot;5&quot;/&gt;&lt;property id=&quot;20300&quot; value=&quot;Slide 19 - &amp;quot;Empowering Partners to be “The Next Salesforce.com”&amp;quot;&quot;/&gt;&lt;property id=&quot;20307&quot; value=&quot;578&quot;/&gt;&lt;/object&gt;&lt;object type=&quot;3&quot; unique_id=&quot;20044&quot;&gt;&lt;property id=&quot;20148&quot; value=&quot;5&quot;/&gt;&lt;property id=&quot;20300&quot; value=&quot;Slide 20 - &amp;quot;4. The On-Demand Operating System&amp;quot;&quot;/&gt;&lt;property id=&quot;20307&quot; value=&quot;579&quot;/&gt;&lt;/object&gt;&lt;object type=&quot;3&quot; unique_id=&quot;20045&quot;&gt;&lt;property id=&quot;20148&quot; value=&quot;5&quot;/&gt;&lt;property id=&quot;20300&quot; value=&quot;Slide 21&quot;/&gt;&lt;property id=&quot;20307&quot; value=&quot;580&quot;/&gt;&lt;/object&gt;&lt;object type=&quot;3&quot; unique_id=&quot;20046&quot;&gt;&lt;property id=&quot;20148&quot; value=&quot;5&quot;/&gt;&lt;property id=&quot;20300&quot; value=&quot;Slide 22&quot;/&gt;&lt;property id=&quot;20307&quot; value=&quot;581&quot;/&gt;&lt;/object&gt;&lt;object type=&quot;3&quot; unique_id=&quot;20047&quot;&gt;&lt;property id=&quot;20148&quot; value=&quot;5&quot;/&gt;&lt;property id=&quot;20300&quot; value=&quot;Slide 23&quot;/&gt;&lt;property id=&quot;20307&quot; value=&quot;582&quot;/&gt;&lt;/object&gt;&lt;object type=&quot;3&quot; unique_id=&quot;20048&quot;&gt;&lt;property id=&quot;20148&quot; value=&quot;5&quot;/&gt;&lt;property id=&quot;20300&quot; value=&quot;Slide 24 - &amp;quot;5. AppExchange: Sharing &amp;amp; Distribution&amp;quot;&quot;/&gt;&lt;property id=&quot;20307&quot; value=&quot;583&quot;/&gt;&lt;/object&gt;&lt;object type=&quot;3&quot; unique_id=&quot;20049&quot;&gt;&lt;property id=&quot;20148&quot; value=&quot;5&quot;/&gt;&lt;property id=&quot;20300&quot; value=&quot;Slide 25 - &amp;quot;The New Model Delivers Choice to Customers&amp;quot;&quot;/&gt;&lt;property id=&quot;20307&quot; value=&quot;584&quot;/&gt;&lt;/object&gt;&lt;object type=&quot;3&quot; unique_id=&quot;20050&quot;&gt;&lt;property id=&quot;20148&quot; value=&quot;5&quot;/&gt;&lt;property id=&quot;20300&quot; value=&quot;Slide 26 - &amp;quot;6. AppStore: Engine Fuels Marketplace &amp;quot;&quot;/&gt;&lt;property id=&quot;20307&quot; value=&quot;585&quot;/&gt;&lt;/object&gt;&lt;object type=&quot;3&quot; unique_id=&quot;20051&quot;&gt;&lt;property id=&quot;20148&quot; value=&quot;5&quot;/&gt;&lt;property id=&quot;20300&quot; value=&quot;Slide 28 - &amp;quot;Developers Bet on On-Demand &amp;amp; Win &amp;quot;&quot;/&gt;&lt;property id=&quot;20307&quot; value=&quot;613&quot;/&gt;&lt;/object&gt;&lt;object type=&quot;3&quot; unique_id=&quot;20053&quot;&gt;&lt;property id=&quot;20148&quot; value=&quot;5&quot;/&gt;&lt;property id=&quot;20300&quot; value=&quot;Slide 30 - &amp;quot;The Circle of Success in Financial Services&amp;quot;&quot;/&gt;&lt;property id=&quot;20307&quot; value=&quot;588&quot;/&gt;&lt;/object&gt;&lt;object type=&quot;3&quot; unique_id=&quot;20054&quot;&gt;&lt;property id=&quot;20148&quot; value=&quot;5&quot;/&gt;&lt;property id=&quot;20300&quot; value=&quot;Slide 31 - &amp;quot;Success - The New Leader in Financial Services&amp;quot;&quot;/&gt;&lt;property id=&quot;20307&quot; value=&quot;614&quot;/&gt;&lt;/object&gt;&lt;object type=&quot;3&quot; unique_id=&quot;20055&quot;&gt;&lt;property id=&quot;20148&quot; value=&quot;5&quot;/&gt;&lt;property id=&quot;20300&quot; value=&quot;Slide 32 - &amp;quot;Our New Largest Customer&amp;quot;&quot;/&gt;&lt;property id=&quot;20307&quot; value=&quot;590&quot;/&gt;&lt;/object&gt;&lt;object type=&quot;3&quot; unique_id=&quot;20057&quot;&gt;&lt;property id=&quot;20148&quot; value=&quot;5&quot;/&gt;&lt;property id=&quot;20300&quot; value=&quot;Slide 33&quot;/&gt;&lt;property id=&quot;20307&quot; value=&quot;612&quot;/&gt;&lt;/object&gt;&lt;object type=&quot;3&quot; unique_id=&quot;20058&quot;&gt;&lt;property id=&quot;20148&quot; value=&quot;5&quot;/&gt;&lt;property id=&quot;20300&quot; value=&quot;Slide 34 - &amp;quot;Proprietary Systems Like Bloomberg Have Failed Financial Services&amp;quot;&quot;/&gt;&lt;property id=&quot;20307&quot; value=&quot;593&quot;/&gt;&lt;/object&gt;&lt;object type=&quot;3&quot; unique_id=&quot;20059&quot;&gt;&lt;property id=&quot;20148&quot; value=&quot;5&quot;/&gt;&lt;property id=&quot;20300&quot; value=&quot;Slide 35 - &amp;quot;Massive Opportunity in Wealth Management&amp;quot;&quot;/&gt;&lt;property id=&quot;20307&quot; value=&quot;594&quot;/&gt;&lt;/object&gt;&lt;object type=&quot;3&quot; unique_id=&quot;20060&quot;&gt;&lt;property id=&quot;20148&quot; value=&quot;5&quot;/&gt;&lt;property id=&quot;20300&quot; value=&quot;Slide 36 - &amp;quot;Introducing the Next Generation Desktop&amp;quot;&quot;/&gt;&lt;property id=&quot;20307&quot; value=&quot;615&quot;/&gt;&lt;/object&gt;&lt;object type=&quot;3&quot; unique_id=&quot;20061&quot;&gt;&lt;property id=&quot;20148&quot; value=&quot;5&quot;/&gt;&lt;property id=&quot;20300&quot; value=&quot;Slide 37 - &amp;quot;Created by a Coalition of Industry Leaders&amp;#x0D;&amp;#x0A;Common vision and strategy lead the financial industry&amp;quot;&quot;/&gt;&lt;property id=&quot;20307&quot; value=&quot;596&quot;/&gt;&lt;/object&gt;&lt;object type=&quot;3&quot; unique_id=&quot;20062&quot;&gt;&lt;property id=&quot;20148&quot; value=&quot;5&quot;/&gt;&lt;property id=&quot;20300&quot; value=&quot;Slide 38 - &amp;quot;Rich, New Wealth-Management Capabilities&amp;quot;&quot;/&gt;&lt;property id=&quot;20307&quot; value=&quot;616&quot;/&gt;&lt;/object&gt;&lt;object type=&quot;3&quot; unique_id=&quot;20063&quot;&gt;&lt;property id=&quot;20148&quot; value=&quot;5&quot;/&gt;&lt;property id=&quot;20300&quot; value=&quot;Slide 39 - &amp;quot;Innovation from Customer Ideas&amp;quot;&quot;/&gt;&lt;property id=&quot;20307&quot; value=&quot;617&quot;/&gt;&lt;/object&gt;&lt;object type=&quot;3&quot; unique_id=&quot;20064&quot;&gt;&lt;property id=&quot;20148&quot; value=&quot;5&quot;/&gt;&lt;property id=&quot;20300&quot; value=&quot;Slide 40 - &amp;quot;Ideas Inspire The Next Salesforce.com&amp;quot;&quot;/&gt;&lt;property id=&quot;20307&quot; value=&quot;599&quot;/&gt;&lt;/object&gt;&lt;object type=&quot;3&quot; unique_id=&quot;20065&quot;&gt;&lt;property id=&quot;20148&quot; value=&quot;5&quot;/&gt;&lt;property id=&quot;20300&quot; value=&quot;Slide 41 - &amp;quot;Innovative Platform for Wealth Management&amp;quot;&quot;/&gt;&lt;property id=&quot;20307&quot; value=&quot;618&quot;/&gt;&lt;/object&gt;&lt;object type=&quot;3&quot; unique_id=&quot;20066&quot;&gt;&lt;property id=&quot;20148&quot; value=&quot;5&quot;/&gt;&lt;property id=&quot;20300&quot; value=&quot;Slide 42 - &amp;quot;The Marketplace for Wealth Management Apps&amp;quot;&quot;/&gt;&lt;property id=&quot;20307&quot; value=&quot;601&quot;/&gt;&lt;/object&gt;&lt;object type=&quot;3&quot; unique_id=&quot;20067&quot;&gt;&lt;property id=&quot;20148&quot; value=&quot;5&quot;/&gt;&lt;property id=&quot;20300&quot; value=&quot;Slide 43 - &amp;quot;An Ecosystem of System Integrators&amp;quot;&quot;/&gt;&lt;property id=&quot;20307&quot; value=&quot;602&quot;/&gt;&lt;/object&gt;&lt;object type=&quot;3&quot; unique_id=&quot;20068&quot;&gt;&lt;property id=&quot;20148&quot; value=&quot;5&quot;/&gt;&lt;property id=&quot;20300&quot; value=&quot;Slide 45 - &amp;quot;Wealth Management Edition Currently Scheduled for Q3 2007&amp;quot;&quot;/&gt;&lt;property id=&quot;20307&quot; value=&quot;603&quot;/&gt;&lt;/object&gt;&lt;object type=&quot;3&quot; unique_id=&quot;20069&quot;&gt;&lt;property id=&quot;20148&quot; value=&quot;5&quot;/&gt;&lt;property id=&quot;20300&quot; value=&quot;Slide 46 - &amp;quot;The First of More Financial Editions Currently Planned…&amp;quot;&quot;/&gt;&lt;property id=&quot;20307&quot; value=&quot;604&quot;/&gt;&lt;/object&gt;&lt;object type=&quot;3&quot; unique_id=&quot;20070&quot;&gt;&lt;property id=&quot;20148&quot; value=&quot;5&quot;/&gt;&lt;property id=&quot;20300&quot; value=&quot;Slide 47&quot;/&gt;&lt;property id=&quot;20307&quot; value=&quot;605&quot;/&gt;&lt;/object&gt;&lt;object type=&quot;3&quot; unique_id=&quot;20071&quot;&gt;&lt;property id=&quot;20148&quot; value=&quot;5&quot;/&gt;&lt;property id=&quot;20300&quot; value=&quot;Slide 48&quot;/&gt;&lt;property id=&quot;20307&quot; value=&quot;606&quot;/&gt;&lt;/object&gt;&lt;object type=&quot;3&quot; unique_id=&quot;20072&quot;&gt;&lt;property id=&quot;20148&quot; value=&quot;5&quot;/&gt;&lt;property id=&quot;20300&quot; value=&quot;Slide 49&quot;/&gt;&lt;property id=&quot;20307&quot; value=&quot;607&quot;/&gt;&lt;/object&gt;&lt;object type=&quot;3&quot; unique_id=&quot;20073&quot;&gt;&lt;property id=&quot;20148&quot; value=&quot;5&quot;/&gt;&lt;property id=&quot;20300&quot; value=&quot;Slide 50&quot;/&gt;&lt;property id=&quot;20307&quot; value=&quot;608&quot;/&gt;&lt;/object&gt;&lt;object type=&quot;3&quot; unique_id=&quot;20074&quot;&gt;&lt;property id=&quot;20148&quot; value=&quot;5&quot;/&gt;&lt;property id=&quot;20300&quot; value=&quot;Slide 51 - &amp;quot;The New Circle of Success&amp;quot;&quot;/&gt;&lt;property id=&quot;20307&quot; value=&quot;609&quot;/&gt;&lt;/object&gt;&lt;object type=&quot;3&quot; unique_id=&quot;20076&quot;&gt;&lt;property id=&quot;20148&quot; value=&quot;5&quot;/&gt;&lt;property id=&quot;20300&quot; value=&quot;Slide 52 - &amp;quot;Thank you.&amp;#x0D;&amp;#x0A;ceo@salesforce.com&amp;quot;&quot;/&gt;&lt;property id=&quot;20307&quot; value=&quot;611&quot;/&gt;&lt;/object&gt;&lt;object type=&quot;3&quot; unique_id=&quot;20576&quot;&gt;&lt;property id=&quot;20148&quot; value=&quot;5&quot;/&gt;&lt;property id=&quot;20300&quot; value=&quot;Slide 27&quot;/&gt;&lt;property id=&quot;20307&quot; value=&quot;620&quot;/&gt;&lt;/object&gt;&lt;object type=&quot;3&quot; unique_id=&quot;20631&quot;&gt;&lt;property id=&quot;20148&quot; value=&quot;5&quot;/&gt;&lt;property id=&quot;20300&quot; value=&quot;Slide 44 - &amp;quot;One Stop Shopping at the AppStore&amp;quot;&quot;/&gt;&lt;property id=&quot;20307&quot; value=&quot;621&quot;/&gt;&lt;/object&gt;&lt;object type=&quot;3&quot; unique_id=&quot;21301&quot;&gt;&lt;property id=&quot;20148&quot; value=&quot;5&quot;/&gt;&lt;property id=&quot;20300&quot; value=&quot;Slide 29 - &amp;quot;Demonstration&amp;quot;&quot;/&gt;&lt;property id=&quot;20307&quot; value=&quot;622&quot;/&gt;&lt;/object&gt;&lt;object type=&quot;3&quot; unique_id=&quot;22279&quot;&gt;&lt;property id=&quot;20148&quot; value=&quot;5&quot;/&gt;&lt;property id=&quot;20300&quot; value=&quot;Slide 1 - &amp;quot;Welcome to&amp;quot;&quot;/&gt;&lt;property id=&quot;20307&quot; value=&quot;623&quot;/&gt;&lt;/object&gt;&lt;object type=&quot;3&quot; unique_id=&quot;22534&quot;&gt;&lt;property id=&quot;20148&quot; value=&quot;5&quot;/&gt;&lt;property id=&quot;20300&quot; value=&quot;Slide 11 - &amp;quot;Welcoming Our Newest Enterprise Customer&amp;quot;&quot;/&gt;&lt;property id=&quot;20307&quot; value=&quot;624&quot;/&gt;&lt;/object&gt;&lt;/object&gt;&lt;/object&gt;&lt;/database&gt;"/>
</p:tagLst>
</file>

<file path=ppt/theme/theme1.xml><?xml version="1.0" encoding="utf-8"?>
<a:theme xmlns:a="http://schemas.openxmlformats.org/drawingml/2006/main" name="1_Blank Presentation">
  <a:themeElements>
    <a:clrScheme name="">
      <a:dk1>
        <a:srgbClr val="000000"/>
      </a:dk1>
      <a:lt1>
        <a:srgbClr val="FFFFFF"/>
      </a:lt1>
      <a:dk2>
        <a:srgbClr val="000000"/>
      </a:dk2>
      <a:lt2>
        <a:srgbClr val="6B6B6B"/>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5415</TotalTime>
  <Words>725</Words>
  <Application>Microsoft Office PowerPoint</Application>
  <PresentationFormat>Custom</PresentationFormat>
  <Paragraphs>76</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1_Blank Presentation</vt:lpstr>
      <vt:lpstr>Get Connected with your Local Salesforce Platform Developer User Group</vt:lpstr>
      <vt:lpstr>Safe harbor</vt:lpstr>
      <vt:lpstr>Andy Boettcher</vt:lpstr>
      <vt:lpstr>Twin Cities Developer Group</vt:lpstr>
      <vt:lpstr>What is a Developer User Group?</vt:lpstr>
      <vt:lpstr>What do we do?</vt:lpstr>
      <vt:lpstr>What does the leadership do?</vt:lpstr>
      <vt:lpstr>Why get involved?</vt:lpstr>
      <vt:lpstr>Who can help me organize?</vt:lpstr>
      <vt:lpstr>How can I get involved?</vt:lpstr>
      <vt:lpstr>Slide 11</vt:lpstr>
      <vt:lpstr>Slide 12</vt:lpstr>
    </vt:vector>
  </TitlesOfParts>
  <Company>BODIE | group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BODIE | group inc</dc:creator>
  <cp:lastModifiedBy>Andy Boettcher</cp:lastModifiedBy>
  <cp:revision>322</cp:revision>
  <cp:lastPrinted>2012-07-16T22:14:29Z</cp:lastPrinted>
  <dcterms:created xsi:type="dcterms:W3CDTF">2012-07-18T17:50:00Z</dcterms:created>
  <dcterms:modified xsi:type="dcterms:W3CDTF">2012-09-18T14:32:18Z</dcterms:modified>
</cp:coreProperties>
</file>